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87" r:id="rId9"/>
    <p:sldId id="272" r:id="rId10"/>
    <p:sldId id="264" r:id="rId11"/>
    <p:sldId id="285" r:id="rId12"/>
    <p:sldId id="267" r:id="rId13"/>
    <p:sldId id="268" r:id="rId14"/>
    <p:sldId id="278" r:id="rId15"/>
    <p:sldId id="279" r:id="rId16"/>
    <p:sldId id="281" r:id="rId17"/>
    <p:sldId id="282" r:id="rId18"/>
    <p:sldId id="283" r:id="rId19"/>
    <p:sldId id="284" r:id="rId20"/>
    <p:sldId id="28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740D0C-E3BB-403F-8FC6-35BEDE9CC65D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187627-FA8E-4399-9CBB-248C5080145F}">
      <dgm:prSet/>
      <dgm:spPr/>
      <dgm:t>
        <a:bodyPr/>
        <a:lstStyle/>
        <a:p>
          <a:r>
            <a:rPr lang="en-US" b="0" i="0" baseline="0"/>
            <a:t>Provide updates from Ministry Guidance for COVID-19 Omicron Surge </a:t>
          </a:r>
          <a:endParaRPr lang="en-US"/>
        </a:p>
      </dgm:t>
    </dgm:pt>
    <dgm:pt modelId="{EF964F86-E110-4A9A-855D-34DC8FE459FA}" type="parTrans" cxnId="{EC7F0B97-8C5E-40D3-9B8E-D500B5096ED7}">
      <dgm:prSet/>
      <dgm:spPr/>
      <dgm:t>
        <a:bodyPr/>
        <a:lstStyle/>
        <a:p>
          <a:endParaRPr lang="en-US"/>
        </a:p>
      </dgm:t>
    </dgm:pt>
    <dgm:pt modelId="{9F4AC89C-4F41-435B-9A96-33A286FD5A3F}" type="sibTrans" cxnId="{EC7F0B97-8C5E-40D3-9B8E-D500B5096ED7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9F1876D1-0C6C-4982-85FC-CD6FB62C9DC3}">
      <dgm:prSet/>
      <dgm:spPr/>
      <dgm:t>
        <a:bodyPr/>
        <a:lstStyle/>
        <a:p>
          <a:r>
            <a:rPr lang="en-US" b="0" i="0" baseline="0" dirty="0"/>
            <a:t>Outline provincial measures for child care settings </a:t>
          </a:r>
          <a:endParaRPr lang="en-US" dirty="0"/>
        </a:p>
      </dgm:t>
    </dgm:pt>
    <dgm:pt modelId="{0436C84D-CB04-47D1-B6C4-5539868A2CD5}" type="parTrans" cxnId="{4DF2B746-6A02-497A-B1FD-0B0887B8D137}">
      <dgm:prSet/>
      <dgm:spPr/>
      <dgm:t>
        <a:bodyPr/>
        <a:lstStyle/>
        <a:p>
          <a:endParaRPr lang="en-US"/>
        </a:p>
      </dgm:t>
    </dgm:pt>
    <dgm:pt modelId="{CF93FE38-EBF8-453A-BC33-903665E24F71}" type="sibTrans" cxnId="{4DF2B746-6A02-497A-B1FD-0B0887B8D137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7649C99A-573F-4580-AB9C-F3D761784CA1}">
      <dgm:prSet/>
      <dgm:spPr/>
      <dgm:t>
        <a:bodyPr/>
        <a:lstStyle/>
        <a:p>
          <a:r>
            <a:rPr lang="en-US" b="0" i="0" baseline="0"/>
            <a:t>Review current testing and self-isolation guidance </a:t>
          </a:r>
          <a:endParaRPr lang="en-US"/>
        </a:p>
      </dgm:t>
    </dgm:pt>
    <dgm:pt modelId="{73EDFC27-1BDA-4125-B738-7960EE85C74A}" type="parTrans" cxnId="{69349187-6420-472D-95F1-A561F59BA277}">
      <dgm:prSet/>
      <dgm:spPr/>
      <dgm:t>
        <a:bodyPr/>
        <a:lstStyle/>
        <a:p>
          <a:endParaRPr lang="en-US"/>
        </a:p>
      </dgm:t>
    </dgm:pt>
    <dgm:pt modelId="{1AAE3A69-6411-4D03-978E-921FE36D1AE0}" type="sibTrans" cxnId="{69349187-6420-472D-95F1-A561F59BA277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7B26094C-086D-4A72-9584-DDDBBB071062}" type="pres">
      <dgm:prSet presAssocID="{91740D0C-E3BB-403F-8FC6-35BEDE9CC65D}" presName="Name0" presStyleCnt="0">
        <dgm:presLayoutVars>
          <dgm:animLvl val="lvl"/>
          <dgm:resizeHandles val="exact"/>
        </dgm:presLayoutVars>
      </dgm:prSet>
      <dgm:spPr/>
    </dgm:pt>
    <dgm:pt modelId="{5FA2DD92-42CC-482A-80D0-56835C3727AD}" type="pres">
      <dgm:prSet presAssocID="{4E187627-FA8E-4399-9CBB-248C5080145F}" presName="compositeNode" presStyleCnt="0">
        <dgm:presLayoutVars>
          <dgm:bulletEnabled val="1"/>
        </dgm:presLayoutVars>
      </dgm:prSet>
      <dgm:spPr/>
    </dgm:pt>
    <dgm:pt modelId="{B4EAD44E-8552-413B-985D-F56C016DB8B7}" type="pres">
      <dgm:prSet presAssocID="{4E187627-FA8E-4399-9CBB-248C5080145F}" presName="bgRect" presStyleLbl="bgAccFollowNode1" presStyleIdx="0" presStyleCnt="3" custScaleY="100000"/>
      <dgm:spPr/>
    </dgm:pt>
    <dgm:pt modelId="{513E03C5-F8D4-4772-897D-2E90793B5FE5}" type="pres">
      <dgm:prSet presAssocID="{9F4AC89C-4F41-435B-9A96-33A286FD5A3F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F313D717-A072-42C1-ABB8-49D7D5D99BB6}" type="pres">
      <dgm:prSet presAssocID="{4E187627-FA8E-4399-9CBB-248C5080145F}" presName="bottomLine" presStyleLbl="alignNode1" presStyleIdx="1" presStyleCnt="6">
        <dgm:presLayoutVars/>
      </dgm:prSet>
      <dgm:spPr/>
    </dgm:pt>
    <dgm:pt modelId="{2DFC08E1-8739-47B1-A3D4-F9D91318E4A9}" type="pres">
      <dgm:prSet presAssocID="{4E187627-FA8E-4399-9CBB-248C5080145F}" presName="nodeText" presStyleLbl="bgAccFollowNode1" presStyleIdx="0" presStyleCnt="3">
        <dgm:presLayoutVars>
          <dgm:bulletEnabled val="1"/>
        </dgm:presLayoutVars>
      </dgm:prSet>
      <dgm:spPr/>
    </dgm:pt>
    <dgm:pt modelId="{B6894CBB-D35F-442F-B077-00A0DE31C41A}" type="pres">
      <dgm:prSet presAssocID="{9F4AC89C-4F41-435B-9A96-33A286FD5A3F}" presName="sibTrans" presStyleCnt="0"/>
      <dgm:spPr/>
    </dgm:pt>
    <dgm:pt modelId="{EBD2DE2A-13BC-44DE-B3F4-E289C62A2A0D}" type="pres">
      <dgm:prSet presAssocID="{9F1876D1-0C6C-4982-85FC-CD6FB62C9DC3}" presName="compositeNode" presStyleCnt="0">
        <dgm:presLayoutVars>
          <dgm:bulletEnabled val="1"/>
        </dgm:presLayoutVars>
      </dgm:prSet>
      <dgm:spPr/>
    </dgm:pt>
    <dgm:pt modelId="{581061EE-9FC7-4BDB-8E38-FFAC445E6BA0}" type="pres">
      <dgm:prSet presAssocID="{9F1876D1-0C6C-4982-85FC-CD6FB62C9DC3}" presName="bgRect" presStyleLbl="bgAccFollowNode1" presStyleIdx="1" presStyleCnt="3"/>
      <dgm:spPr/>
    </dgm:pt>
    <dgm:pt modelId="{33B55B6B-38D7-4361-900C-08166A240F59}" type="pres">
      <dgm:prSet presAssocID="{CF93FE38-EBF8-453A-BC33-903665E24F71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8291CD56-F602-44DE-84A0-FC9AF939D13D}" type="pres">
      <dgm:prSet presAssocID="{9F1876D1-0C6C-4982-85FC-CD6FB62C9DC3}" presName="bottomLine" presStyleLbl="alignNode1" presStyleIdx="3" presStyleCnt="6">
        <dgm:presLayoutVars/>
      </dgm:prSet>
      <dgm:spPr/>
    </dgm:pt>
    <dgm:pt modelId="{16C05893-B94A-40B9-A544-3D1C1A79C40E}" type="pres">
      <dgm:prSet presAssocID="{9F1876D1-0C6C-4982-85FC-CD6FB62C9DC3}" presName="nodeText" presStyleLbl="bgAccFollowNode1" presStyleIdx="1" presStyleCnt="3">
        <dgm:presLayoutVars>
          <dgm:bulletEnabled val="1"/>
        </dgm:presLayoutVars>
      </dgm:prSet>
      <dgm:spPr/>
    </dgm:pt>
    <dgm:pt modelId="{7FFACD77-5D2B-48C2-80EB-6F816E121BD1}" type="pres">
      <dgm:prSet presAssocID="{CF93FE38-EBF8-453A-BC33-903665E24F71}" presName="sibTrans" presStyleCnt="0"/>
      <dgm:spPr/>
    </dgm:pt>
    <dgm:pt modelId="{6479336C-803B-447A-BEC7-3CFEA589B361}" type="pres">
      <dgm:prSet presAssocID="{7649C99A-573F-4580-AB9C-F3D761784CA1}" presName="compositeNode" presStyleCnt="0">
        <dgm:presLayoutVars>
          <dgm:bulletEnabled val="1"/>
        </dgm:presLayoutVars>
      </dgm:prSet>
      <dgm:spPr/>
    </dgm:pt>
    <dgm:pt modelId="{BD3A590E-2668-4891-A9C6-5D7277F23928}" type="pres">
      <dgm:prSet presAssocID="{7649C99A-573F-4580-AB9C-F3D761784CA1}" presName="bgRect" presStyleLbl="bgAccFollowNode1" presStyleIdx="2" presStyleCnt="3"/>
      <dgm:spPr/>
    </dgm:pt>
    <dgm:pt modelId="{4D70979F-513D-4F58-9C6D-1508B7D86125}" type="pres">
      <dgm:prSet presAssocID="{1AAE3A69-6411-4D03-978E-921FE36D1AE0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4958DCB0-2462-40E8-8136-FDC842CF87CA}" type="pres">
      <dgm:prSet presAssocID="{7649C99A-573F-4580-AB9C-F3D761784CA1}" presName="bottomLine" presStyleLbl="alignNode1" presStyleIdx="5" presStyleCnt="6">
        <dgm:presLayoutVars/>
      </dgm:prSet>
      <dgm:spPr/>
    </dgm:pt>
    <dgm:pt modelId="{B530E13F-9FC5-4821-805A-FD72633C415C}" type="pres">
      <dgm:prSet presAssocID="{7649C99A-573F-4580-AB9C-F3D761784CA1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871DFC1C-448B-48DF-9F89-64B28FD45694}" type="presOf" srcId="{9F1876D1-0C6C-4982-85FC-CD6FB62C9DC3}" destId="{16C05893-B94A-40B9-A544-3D1C1A79C40E}" srcOrd="1" destOrd="0" presId="urn:microsoft.com/office/officeart/2016/7/layout/BasicLinearProcessNumbered"/>
    <dgm:cxn modelId="{9A619120-1239-46FC-ABDB-3062802519F9}" type="presOf" srcId="{7649C99A-573F-4580-AB9C-F3D761784CA1}" destId="{BD3A590E-2668-4891-A9C6-5D7277F23928}" srcOrd="0" destOrd="0" presId="urn:microsoft.com/office/officeart/2016/7/layout/BasicLinearProcessNumbered"/>
    <dgm:cxn modelId="{06E9F926-7B27-4437-B1BC-FADC48A187D0}" type="presOf" srcId="{9F1876D1-0C6C-4982-85FC-CD6FB62C9DC3}" destId="{581061EE-9FC7-4BDB-8E38-FFAC445E6BA0}" srcOrd="0" destOrd="0" presId="urn:microsoft.com/office/officeart/2016/7/layout/BasicLinearProcessNumbered"/>
    <dgm:cxn modelId="{0DE8CE28-518E-4984-928A-EA2FE651C0A3}" type="presOf" srcId="{9F4AC89C-4F41-435B-9A96-33A286FD5A3F}" destId="{513E03C5-F8D4-4772-897D-2E90793B5FE5}" srcOrd="0" destOrd="0" presId="urn:microsoft.com/office/officeart/2016/7/layout/BasicLinearProcessNumbered"/>
    <dgm:cxn modelId="{9BDC543A-5D89-4FE8-A994-A2B744EECAA8}" type="presOf" srcId="{1AAE3A69-6411-4D03-978E-921FE36D1AE0}" destId="{4D70979F-513D-4F58-9C6D-1508B7D86125}" srcOrd="0" destOrd="0" presId="urn:microsoft.com/office/officeart/2016/7/layout/BasicLinearProcessNumbered"/>
    <dgm:cxn modelId="{4DF2B746-6A02-497A-B1FD-0B0887B8D137}" srcId="{91740D0C-E3BB-403F-8FC6-35BEDE9CC65D}" destId="{9F1876D1-0C6C-4982-85FC-CD6FB62C9DC3}" srcOrd="1" destOrd="0" parTransId="{0436C84D-CB04-47D1-B6C4-5539868A2CD5}" sibTransId="{CF93FE38-EBF8-453A-BC33-903665E24F71}"/>
    <dgm:cxn modelId="{25090F77-09B3-416B-B3DA-D7F1B3873398}" type="presOf" srcId="{7649C99A-573F-4580-AB9C-F3D761784CA1}" destId="{B530E13F-9FC5-4821-805A-FD72633C415C}" srcOrd="1" destOrd="0" presId="urn:microsoft.com/office/officeart/2016/7/layout/BasicLinearProcessNumbered"/>
    <dgm:cxn modelId="{69349187-6420-472D-95F1-A561F59BA277}" srcId="{91740D0C-E3BB-403F-8FC6-35BEDE9CC65D}" destId="{7649C99A-573F-4580-AB9C-F3D761784CA1}" srcOrd="2" destOrd="0" parTransId="{73EDFC27-1BDA-4125-B738-7960EE85C74A}" sibTransId="{1AAE3A69-6411-4D03-978E-921FE36D1AE0}"/>
    <dgm:cxn modelId="{EC7F0B97-8C5E-40D3-9B8E-D500B5096ED7}" srcId="{91740D0C-E3BB-403F-8FC6-35BEDE9CC65D}" destId="{4E187627-FA8E-4399-9CBB-248C5080145F}" srcOrd="0" destOrd="0" parTransId="{EF964F86-E110-4A9A-855D-34DC8FE459FA}" sibTransId="{9F4AC89C-4F41-435B-9A96-33A286FD5A3F}"/>
    <dgm:cxn modelId="{F7F5929D-A0AC-4796-85A9-3D1F8AD7A368}" type="presOf" srcId="{4E187627-FA8E-4399-9CBB-248C5080145F}" destId="{2DFC08E1-8739-47B1-A3D4-F9D91318E4A9}" srcOrd="1" destOrd="0" presId="urn:microsoft.com/office/officeart/2016/7/layout/BasicLinearProcessNumbered"/>
    <dgm:cxn modelId="{4F9E6FBD-A5D9-43AF-8DAD-95628D1C300D}" type="presOf" srcId="{CF93FE38-EBF8-453A-BC33-903665E24F71}" destId="{33B55B6B-38D7-4361-900C-08166A240F59}" srcOrd="0" destOrd="0" presId="urn:microsoft.com/office/officeart/2016/7/layout/BasicLinearProcessNumbered"/>
    <dgm:cxn modelId="{BF29ECE9-4B46-44AA-BD89-78036E5CB2BD}" type="presOf" srcId="{91740D0C-E3BB-403F-8FC6-35BEDE9CC65D}" destId="{7B26094C-086D-4A72-9584-DDDBBB071062}" srcOrd="0" destOrd="0" presId="urn:microsoft.com/office/officeart/2016/7/layout/BasicLinearProcessNumbered"/>
    <dgm:cxn modelId="{57494CFD-808E-4BF2-A411-0B47EBDBFBA2}" type="presOf" srcId="{4E187627-FA8E-4399-9CBB-248C5080145F}" destId="{B4EAD44E-8552-413B-985D-F56C016DB8B7}" srcOrd="0" destOrd="0" presId="urn:microsoft.com/office/officeart/2016/7/layout/BasicLinearProcessNumbered"/>
    <dgm:cxn modelId="{1A8E5E90-1F4A-4523-A6AE-8955686C7BC4}" type="presParOf" srcId="{7B26094C-086D-4A72-9584-DDDBBB071062}" destId="{5FA2DD92-42CC-482A-80D0-56835C3727AD}" srcOrd="0" destOrd="0" presId="urn:microsoft.com/office/officeart/2016/7/layout/BasicLinearProcessNumbered"/>
    <dgm:cxn modelId="{BF53A4B2-F8F2-4396-9A47-C0023CA46A52}" type="presParOf" srcId="{5FA2DD92-42CC-482A-80D0-56835C3727AD}" destId="{B4EAD44E-8552-413B-985D-F56C016DB8B7}" srcOrd="0" destOrd="0" presId="urn:microsoft.com/office/officeart/2016/7/layout/BasicLinearProcessNumbered"/>
    <dgm:cxn modelId="{7DC74BE5-8F90-41B9-AC56-4FABF8FDD38C}" type="presParOf" srcId="{5FA2DD92-42CC-482A-80D0-56835C3727AD}" destId="{513E03C5-F8D4-4772-897D-2E90793B5FE5}" srcOrd="1" destOrd="0" presId="urn:microsoft.com/office/officeart/2016/7/layout/BasicLinearProcessNumbered"/>
    <dgm:cxn modelId="{8874F4F0-56B4-4C9D-AF98-D393EA1C0685}" type="presParOf" srcId="{5FA2DD92-42CC-482A-80D0-56835C3727AD}" destId="{F313D717-A072-42C1-ABB8-49D7D5D99BB6}" srcOrd="2" destOrd="0" presId="urn:microsoft.com/office/officeart/2016/7/layout/BasicLinearProcessNumbered"/>
    <dgm:cxn modelId="{75E65BDB-B887-475C-A1C5-30FF6A347398}" type="presParOf" srcId="{5FA2DD92-42CC-482A-80D0-56835C3727AD}" destId="{2DFC08E1-8739-47B1-A3D4-F9D91318E4A9}" srcOrd="3" destOrd="0" presId="urn:microsoft.com/office/officeart/2016/7/layout/BasicLinearProcessNumbered"/>
    <dgm:cxn modelId="{F1F04FD3-807E-4F2A-A996-2B44350FADE3}" type="presParOf" srcId="{7B26094C-086D-4A72-9584-DDDBBB071062}" destId="{B6894CBB-D35F-442F-B077-00A0DE31C41A}" srcOrd="1" destOrd="0" presId="urn:microsoft.com/office/officeart/2016/7/layout/BasicLinearProcessNumbered"/>
    <dgm:cxn modelId="{C44993EF-AC7B-4F0E-BDEB-216618772F0D}" type="presParOf" srcId="{7B26094C-086D-4A72-9584-DDDBBB071062}" destId="{EBD2DE2A-13BC-44DE-B3F4-E289C62A2A0D}" srcOrd="2" destOrd="0" presId="urn:microsoft.com/office/officeart/2016/7/layout/BasicLinearProcessNumbered"/>
    <dgm:cxn modelId="{72FC3F91-A7AC-448D-ADB4-9EA1AD74B45D}" type="presParOf" srcId="{EBD2DE2A-13BC-44DE-B3F4-E289C62A2A0D}" destId="{581061EE-9FC7-4BDB-8E38-FFAC445E6BA0}" srcOrd="0" destOrd="0" presId="urn:microsoft.com/office/officeart/2016/7/layout/BasicLinearProcessNumbered"/>
    <dgm:cxn modelId="{577BC802-EFB0-464C-BF94-0F9E4C9FD3E3}" type="presParOf" srcId="{EBD2DE2A-13BC-44DE-B3F4-E289C62A2A0D}" destId="{33B55B6B-38D7-4361-900C-08166A240F59}" srcOrd="1" destOrd="0" presId="urn:microsoft.com/office/officeart/2016/7/layout/BasicLinearProcessNumbered"/>
    <dgm:cxn modelId="{78AF4BB0-557B-42D4-9170-EA5F480E326D}" type="presParOf" srcId="{EBD2DE2A-13BC-44DE-B3F4-E289C62A2A0D}" destId="{8291CD56-F602-44DE-84A0-FC9AF939D13D}" srcOrd="2" destOrd="0" presId="urn:microsoft.com/office/officeart/2016/7/layout/BasicLinearProcessNumbered"/>
    <dgm:cxn modelId="{00ACFB09-6348-473B-B4A5-3B7942580726}" type="presParOf" srcId="{EBD2DE2A-13BC-44DE-B3F4-E289C62A2A0D}" destId="{16C05893-B94A-40B9-A544-3D1C1A79C40E}" srcOrd="3" destOrd="0" presId="urn:microsoft.com/office/officeart/2016/7/layout/BasicLinearProcessNumbered"/>
    <dgm:cxn modelId="{F3D596F9-DBC8-46D6-9152-6BD88F5A82EB}" type="presParOf" srcId="{7B26094C-086D-4A72-9584-DDDBBB071062}" destId="{7FFACD77-5D2B-48C2-80EB-6F816E121BD1}" srcOrd="3" destOrd="0" presId="urn:microsoft.com/office/officeart/2016/7/layout/BasicLinearProcessNumbered"/>
    <dgm:cxn modelId="{098B3FDB-A14E-4EDA-B688-47BC47F3A963}" type="presParOf" srcId="{7B26094C-086D-4A72-9584-DDDBBB071062}" destId="{6479336C-803B-447A-BEC7-3CFEA589B361}" srcOrd="4" destOrd="0" presId="urn:microsoft.com/office/officeart/2016/7/layout/BasicLinearProcessNumbered"/>
    <dgm:cxn modelId="{732CFCDC-EAAE-499B-A8E6-05D8BD60B59A}" type="presParOf" srcId="{6479336C-803B-447A-BEC7-3CFEA589B361}" destId="{BD3A590E-2668-4891-A9C6-5D7277F23928}" srcOrd="0" destOrd="0" presId="urn:microsoft.com/office/officeart/2016/7/layout/BasicLinearProcessNumbered"/>
    <dgm:cxn modelId="{99DF153C-D38A-4BC2-88B9-0753A5FAD6A3}" type="presParOf" srcId="{6479336C-803B-447A-BEC7-3CFEA589B361}" destId="{4D70979F-513D-4F58-9C6D-1508B7D86125}" srcOrd="1" destOrd="0" presId="urn:microsoft.com/office/officeart/2016/7/layout/BasicLinearProcessNumbered"/>
    <dgm:cxn modelId="{0CAAAE8E-5BDB-4975-86BD-0272B3A284D5}" type="presParOf" srcId="{6479336C-803B-447A-BEC7-3CFEA589B361}" destId="{4958DCB0-2462-40E8-8136-FDC842CF87CA}" srcOrd="2" destOrd="0" presId="urn:microsoft.com/office/officeart/2016/7/layout/BasicLinearProcessNumbered"/>
    <dgm:cxn modelId="{4E0E0847-224D-4025-94BC-07500CB58F9C}" type="presParOf" srcId="{6479336C-803B-447A-BEC7-3CFEA589B361}" destId="{B530E13F-9FC5-4821-805A-FD72633C415C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F30EE20-0EC8-4A76-A8E0-A10615FD9FD6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2AA5907-BA8C-4A66-9928-3D0C98571FF9}">
      <dgm:prSet custT="1"/>
      <dgm:spPr/>
      <dgm:t>
        <a:bodyPr/>
        <a:lstStyle/>
        <a:p>
          <a:r>
            <a:rPr lang="en-US" sz="2000" b="1" i="0" baseline="0" dirty="0">
              <a:latin typeface="+mn-lt"/>
            </a:rPr>
            <a:t>Question #5</a:t>
          </a:r>
          <a:r>
            <a:rPr lang="en-US" sz="2000" b="0" i="0" baseline="0" dirty="0">
              <a:latin typeface="+mn-lt"/>
            </a:rPr>
            <a:t>:</a:t>
          </a:r>
        </a:p>
        <a:p>
          <a:r>
            <a:rPr lang="en-US" sz="2000" b="0" i="0" u="none" strike="noStrike" baseline="0" dirty="0">
              <a:latin typeface="+mn-lt"/>
            </a:rPr>
            <a:t>Are centres supposed to notify families when aware of a case in a cohort?</a:t>
          </a:r>
        </a:p>
        <a:p>
          <a:endParaRPr lang="en-US" sz="2000" dirty="0">
            <a:latin typeface="+mn-lt"/>
          </a:endParaRPr>
        </a:p>
      </dgm:t>
    </dgm:pt>
    <dgm:pt modelId="{E5199065-040A-4BA2-815E-B10E48888680}" type="parTrans" cxnId="{078333BB-7A27-4E72-A19B-C8D0623B7A9E}">
      <dgm:prSet/>
      <dgm:spPr/>
      <dgm:t>
        <a:bodyPr/>
        <a:lstStyle/>
        <a:p>
          <a:endParaRPr lang="en-US"/>
        </a:p>
      </dgm:t>
    </dgm:pt>
    <dgm:pt modelId="{CF2A421B-1AAF-45F5-9CEA-751346B0C8C9}" type="sibTrans" cxnId="{078333BB-7A27-4E72-A19B-C8D0623B7A9E}">
      <dgm:prSet/>
      <dgm:spPr/>
      <dgm:t>
        <a:bodyPr/>
        <a:lstStyle/>
        <a:p>
          <a:endParaRPr lang="en-US"/>
        </a:p>
      </dgm:t>
    </dgm:pt>
    <dgm:pt modelId="{2D8B7890-8C3B-4EE1-B6E8-1BBC0D1E5D56}">
      <dgm:prSet/>
      <dgm:spPr/>
      <dgm:t>
        <a:bodyPr/>
        <a:lstStyle/>
        <a:p>
          <a:endParaRPr lang="en-US" dirty="0"/>
        </a:p>
      </dgm:t>
    </dgm:pt>
    <dgm:pt modelId="{2FA77C2D-850A-4BB4-BBD5-FA79A42A0539}" type="parTrans" cxnId="{F334D1A6-A157-47DA-9E7E-7591621A5E2D}">
      <dgm:prSet/>
      <dgm:spPr/>
      <dgm:t>
        <a:bodyPr/>
        <a:lstStyle/>
        <a:p>
          <a:endParaRPr lang="en-US"/>
        </a:p>
      </dgm:t>
    </dgm:pt>
    <dgm:pt modelId="{F3216BC3-0801-4CA8-A972-4545B1C10FBF}" type="sibTrans" cxnId="{F334D1A6-A157-47DA-9E7E-7591621A5E2D}">
      <dgm:prSet/>
      <dgm:spPr/>
      <dgm:t>
        <a:bodyPr/>
        <a:lstStyle/>
        <a:p>
          <a:endParaRPr lang="en-US"/>
        </a:p>
      </dgm:t>
    </dgm:pt>
    <dgm:pt modelId="{77BE6D1E-6277-4DD4-83A9-939F643F1B49}">
      <dgm:prSet custT="1"/>
      <dgm:spPr/>
      <dgm:t>
        <a:bodyPr/>
        <a:lstStyle/>
        <a:p>
          <a:r>
            <a:rPr lang="en-US" sz="1900" b="1" i="0" baseline="0" dirty="0"/>
            <a:t>Answer: </a:t>
          </a:r>
        </a:p>
        <a:p>
          <a:r>
            <a:rPr lang="en-US" sz="1800" b="0" i="0" u="none" strike="noStrike" baseline="0" dirty="0">
              <a:latin typeface="+mn-lt"/>
            </a:rPr>
            <a:t>SMDHU will no longer be requesting operators inform families of a known case in their cohorts. Additional communication is at the discretion of the operator. Please follow up with your Program Advisor further if you have more questions in this regard.</a:t>
          </a:r>
        </a:p>
        <a:p>
          <a:endParaRPr lang="en-US" sz="1800" dirty="0">
            <a:latin typeface="+mn-lt"/>
          </a:endParaRPr>
        </a:p>
      </dgm:t>
    </dgm:pt>
    <dgm:pt modelId="{5B679F00-FD63-4F4C-A4D3-E51483178217}" type="parTrans" cxnId="{95D5330C-CBAF-4A05-9412-4860CEB8A43C}">
      <dgm:prSet/>
      <dgm:spPr/>
      <dgm:t>
        <a:bodyPr/>
        <a:lstStyle/>
        <a:p>
          <a:endParaRPr lang="en-US"/>
        </a:p>
      </dgm:t>
    </dgm:pt>
    <dgm:pt modelId="{8DB3BAC2-ABDB-4882-9104-B24E71D1DF36}" type="sibTrans" cxnId="{95D5330C-CBAF-4A05-9412-4860CEB8A43C}">
      <dgm:prSet/>
      <dgm:spPr/>
      <dgm:t>
        <a:bodyPr/>
        <a:lstStyle/>
        <a:p>
          <a:endParaRPr lang="en-US"/>
        </a:p>
      </dgm:t>
    </dgm:pt>
    <dgm:pt modelId="{B5F45D7E-899E-4531-B55C-653BF8ABBCEA}">
      <dgm:prSet/>
      <dgm:spPr/>
      <dgm:t>
        <a:bodyPr/>
        <a:lstStyle/>
        <a:p>
          <a:endParaRPr lang="en-US" dirty="0"/>
        </a:p>
      </dgm:t>
    </dgm:pt>
    <dgm:pt modelId="{AD8FD97C-A25F-4914-9AEA-5AE49F63828F}" type="parTrans" cxnId="{0489BAFE-71BB-4C53-9976-25773E0EC014}">
      <dgm:prSet/>
      <dgm:spPr/>
      <dgm:t>
        <a:bodyPr/>
        <a:lstStyle/>
        <a:p>
          <a:endParaRPr lang="en-US"/>
        </a:p>
      </dgm:t>
    </dgm:pt>
    <dgm:pt modelId="{C5D2E15C-6908-402C-BA96-B11AD1C28257}" type="sibTrans" cxnId="{0489BAFE-71BB-4C53-9976-25773E0EC014}">
      <dgm:prSet/>
      <dgm:spPr/>
      <dgm:t>
        <a:bodyPr/>
        <a:lstStyle/>
        <a:p>
          <a:endParaRPr lang="en-US"/>
        </a:p>
      </dgm:t>
    </dgm:pt>
    <dgm:pt modelId="{EF18CAD8-2AD8-4837-88E7-68F141EF3B32}" type="pres">
      <dgm:prSet presAssocID="{0F30EE20-0EC8-4A76-A8E0-A10615FD9FD6}" presName="vert0" presStyleCnt="0">
        <dgm:presLayoutVars>
          <dgm:dir/>
          <dgm:animOne val="branch"/>
          <dgm:animLvl val="lvl"/>
        </dgm:presLayoutVars>
      </dgm:prSet>
      <dgm:spPr/>
    </dgm:pt>
    <dgm:pt modelId="{023C44C3-C679-48D0-A795-61B4F0C1532A}" type="pres">
      <dgm:prSet presAssocID="{32AA5907-BA8C-4A66-9928-3D0C98571FF9}" presName="thickLine" presStyleLbl="alignNode1" presStyleIdx="0" presStyleCnt="4"/>
      <dgm:spPr/>
    </dgm:pt>
    <dgm:pt modelId="{1E6809C5-F37E-4C90-AEFA-CFC023A39019}" type="pres">
      <dgm:prSet presAssocID="{32AA5907-BA8C-4A66-9928-3D0C98571FF9}" presName="horz1" presStyleCnt="0"/>
      <dgm:spPr/>
    </dgm:pt>
    <dgm:pt modelId="{E3D1F32E-A23F-42F6-9CB2-E9BE35783F85}" type="pres">
      <dgm:prSet presAssocID="{32AA5907-BA8C-4A66-9928-3D0C98571FF9}" presName="tx1" presStyleLbl="revTx" presStyleIdx="0" presStyleCnt="4" custScaleY="169285"/>
      <dgm:spPr/>
    </dgm:pt>
    <dgm:pt modelId="{1752C55C-C2DD-40F5-A0BF-80AC5C4EC470}" type="pres">
      <dgm:prSet presAssocID="{32AA5907-BA8C-4A66-9928-3D0C98571FF9}" presName="vert1" presStyleCnt="0"/>
      <dgm:spPr/>
    </dgm:pt>
    <dgm:pt modelId="{83E39656-DBE5-468F-A2CC-2529AFE2BA2E}" type="pres">
      <dgm:prSet presAssocID="{2D8B7890-8C3B-4EE1-B6E8-1BBC0D1E5D56}" presName="thickLine" presStyleLbl="alignNode1" presStyleIdx="1" presStyleCnt="4"/>
      <dgm:spPr/>
    </dgm:pt>
    <dgm:pt modelId="{D4F37566-5309-411B-8DD3-04EB94679B45}" type="pres">
      <dgm:prSet presAssocID="{2D8B7890-8C3B-4EE1-B6E8-1BBC0D1E5D56}" presName="horz1" presStyleCnt="0"/>
      <dgm:spPr/>
    </dgm:pt>
    <dgm:pt modelId="{CEF7C3FE-B758-4F7B-82A7-872B1477197A}" type="pres">
      <dgm:prSet presAssocID="{2D8B7890-8C3B-4EE1-B6E8-1BBC0D1E5D56}" presName="tx1" presStyleLbl="revTx" presStyleIdx="1" presStyleCnt="4"/>
      <dgm:spPr/>
    </dgm:pt>
    <dgm:pt modelId="{DAE33F7D-F185-4255-BA36-8CC01E1ED192}" type="pres">
      <dgm:prSet presAssocID="{2D8B7890-8C3B-4EE1-B6E8-1BBC0D1E5D56}" presName="vert1" presStyleCnt="0"/>
      <dgm:spPr/>
    </dgm:pt>
    <dgm:pt modelId="{EF530DC8-67BD-4CC3-B26A-18FE7B65F197}" type="pres">
      <dgm:prSet presAssocID="{77BE6D1E-6277-4DD4-83A9-939F643F1B49}" presName="thickLine" presStyleLbl="alignNode1" presStyleIdx="2" presStyleCnt="4"/>
      <dgm:spPr/>
    </dgm:pt>
    <dgm:pt modelId="{FEEE5669-4C14-45D4-ACEB-1894A400F745}" type="pres">
      <dgm:prSet presAssocID="{77BE6D1E-6277-4DD4-83A9-939F643F1B49}" presName="horz1" presStyleCnt="0"/>
      <dgm:spPr/>
    </dgm:pt>
    <dgm:pt modelId="{3BC39281-55D6-4EE2-99C0-CA3504DC36B6}" type="pres">
      <dgm:prSet presAssocID="{77BE6D1E-6277-4DD4-83A9-939F643F1B49}" presName="tx1" presStyleLbl="revTx" presStyleIdx="2" presStyleCnt="4" custScaleY="226241"/>
      <dgm:spPr/>
    </dgm:pt>
    <dgm:pt modelId="{ED5ABAFC-0C51-44C3-9193-840A7DD0B4A3}" type="pres">
      <dgm:prSet presAssocID="{77BE6D1E-6277-4DD4-83A9-939F643F1B49}" presName="vert1" presStyleCnt="0"/>
      <dgm:spPr/>
    </dgm:pt>
    <dgm:pt modelId="{682D66C6-9938-41E8-8C22-D661444E9631}" type="pres">
      <dgm:prSet presAssocID="{B5F45D7E-899E-4531-B55C-653BF8ABBCEA}" presName="thickLine" presStyleLbl="alignNode1" presStyleIdx="3" presStyleCnt="4"/>
      <dgm:spPr/>
    </dgm:pt>
    <dgm:pt modelId="{47D8E0D0-031A-4364-8DEB-FA01FA639933}" type="pres">
      <dgm:prSet presAssocID="{B5F45D7E-899E-4531-B55C-653BF8ABBCEA}" presName="horz1" presStyleCnt="0"/>
      <dgm:spPr/>
    </dgm:pt>
    <dgm:pt modelId="{EA58E15B-2620-4983-BA80-075AAA59A3F7}" type="pres">
      <dgm:prSet presAssocID="{B5F45D7E-899E-4531-B55C-653BF8ABBCEA}" presName="tx1" presStyleLbl="revTx" presStyleIdx="3" presStyleCnt="4"/>
      <dgm:spPr/>
    </dgm:pt>
    <dgm:pt modelId="{94B0C696-D599-4448-9AC5-DCD5577FE1A3}" type="pres">
      <dgm:prSet presAssocID="{B5F45D7E-899E-4531-B55C-653BF8ABBCEA}" presName="vert1" presStyleCnt="0"/>
      <dgm:spPr/>
    </dgm:pt>
  </dgm:ptLst>
  <dgm:cxnLst>
    <dgm:cxn modelId="{95D5330C-CBAF-4A05-9412-4860CEB8A43C}" srcId="{0F30EE20-0EC8-4A76-A8E0-A10615FD9FD6}" destId="{77BE6D1E-6277-4DD4-83A9-939F643F1B49}" srcOrd="2" destOrd="0" parTransId="{5B679F00-FD63-4F4C-A4D3-E51483178217}" sibTransId="{8DB3BAC2-ABDB-4882-9104-B24E71D1DF36}"/>
    <dgm:cxn modelId="{AEA57A29-F6FE-4021-B9D0-83730392FBBC}" type="presOf" srcId="{2D8B7890-8C3B-4EE1-B6E8-1BBC0D1E5D56}" destId="{CEF7C3FE-B758-4F7B-82A7-872B1477197A}" srcOrd="0" destOrd="0" presId="urn:microsoft.com/office/officeart/2008/layout/LinedList"/>
    <dgm:cxn modelId="{31A20A2D-0723-4FE0-9300-83D63B1F9E54}" type="presOf" srcId="{B5F45D7E-899E-4531-B55C-653BF8ABBCEA}" destId="{EA58E15B-2620-4983-BA80-075AAA59A3F7}" srcOrd="0" destOrd="0" presId="urn:microsoft.com/office/officeart/2008/layout/LinedList"/>
    <dgm:cxn modelId="{90C4692D-E868-4FE6-B864-EFCD035B9A01}" type="presOf" srcId="{32AA5907-BA8C-4A66-9928-3D0C98571FF9}" destId="{E3D1F32E-A23F-42F6-9CB2-E9BE35783F85}" srcOrd="0" destOrd="0" presId="urn:microsoft.com/office/officeart/2008/layout/LinedList"/>
    <dgm:cxn modelId="{83BDDA50-3046-438A-AADC-2141D92BF758}" type="presOf" srcId="{0F30EE20-0EC8-4A76-A8E0-A10615FD9FD6}" destId="{EF18CAD8-2AD8-4837-88E7-68F141EF3B32}" srcOrd="0" destOrd="0" presId="urn:microsoft.com/office/officeart/2008/layout/LinedList"/>
    <dgm:cxn modelId="{F334D1A6-A157-47DA-9E7E-7591621A5E2D}" srcId="{0F30EE20-0EC8-4A76-A8E0-A10615FD9FD6}" destId="{2D8B7890-8C3B-4EE1-B6E8-1BBC0D1E5D56}" srcOrd="1" destOrd="0" parTransId="{2FA77C2D-850A-4BB4-BBD5-FA79A42A0539}" sibTransId="{F3216BC3-0801-4CA8-A972-4545B1C10FBF}"/>
    <dgm:cxn modelId="{078333BB-7A27-4E72-A19B-C8D0623B7A9E}" srcId="{0F30EE20-0EC8-4A76-A8E0-A10615FD9FD6}" destId="{32AA5907-BA8C-4A66-9928-3D0C98571FF9}" srcOrd="0" destOrd="0" parTransId="{E5199065-040A-4BA2-815E-B10E48888680}" sibTransId="{CF2A421B-1AAF-45F5-9CEA-751346B0C8C9}"/>
    <dgm:cxn modelId="{4FDFF7BB-8A87-4C57-8D1F-E7336298F4BC}" type="presOf" srcId="{77BE6D1E-6277-4DD4-83A9-939F643F1B49}" destId="{3BC39281-55D6-4EE2-99C0-CA3504DC36B6}" srcOrd="0" destOrd="0" presId="urn:microsoft.com/office/officeart/2008/layout/LinedList"/>
    <dgm:cxn modelId="{0489BAFE-71BB-4C53-9976-25773E0EC014}" srcId="{0F30EE20-0EC8-4A76-A8E0-A10615FD9FD6}" destId="{B5F45D7E-899E-4531-B55C-653BF8ABBCEA}" srcOrd="3" destOrd="0" parTransId="{AD8FD97C-A25F-4914-9AEA-5AE49F63828F}" sibTransId="{C5D2E15C-6908-402C-BA96-B11AD1C28257}"/>
    <dgm:cxn modelId="{1C54A02E-C191-41CA-B839-5455821B7AFC}" type="presParOf" srcId="{EF18CAD8-2AD8-4837-88E7-68F141EF3B32}" destId="{023C44C3-C679-48D0-A795-61B4F0C1532A}" srcOrd="0" destOrd="0" presId="urn:microsoft.com/office/officeart/2008/layout/LinedList"/>
    <dgm:cxn modelId="{22D2825E-7DFD-42E7-AA39-CD07FE683431}" type="presParOf" srcId="{EF18CAD8-2AD8-4837-88E7-68F141EF3B32}" destId="{1E6809C5-F37E-4C90-AEFA-CFC023A39019}" srcOrd="1" destOrd="0" presId="urn:microsoft.com/office/officeart/2008/layout/LinedList"/>
    <dgm:cxn modelId="{1116736E-F129-48B2-BCFD-FF1CDE5D2A9D}" type="presParOf" srcId="{1E6809C5-F37E-4C90-AEFA-CFC023A39019}" destId="{E3D1F32E-A23F-42F6-9CB2-E9BE35783F85}" srcOrd="0" destOrd="0" presId="urn:microsoft.com/office/officeart/2008/layout/LinedList"/>
    <dgm:cxn modelId="{5B1BE4F6-CDA7-4AC3-BC74-6B81E0608149}" type="presParOf" srcId="{1E6809C5-F37E-4C90-AEFA-CFC023A39019}" destId="{1752C55C-C2DD-40F5-A0BF-80AC5C4EC470}" srcOrd="1" destOrd="0" presId="urn:microsoft.com/office/officeart/2008/layout/LinedList"/>
    <dgm:cxn modelId="{66433457-2819-4B37-8A2D-3E1844CEC5D0}" type="presParOf" srcId="{EF18CAD8-2AD8-4837-88E7-68F141EF3B32}" destId="{83E39656-DBE5-468F-A2CC-2529AFE2BA2E}" srcOrd="2" destOrd="0" presId="urn:microsoft.com/office/officeart/2008/layout/LinedList"/>
    <dgm:cxn modelId="{35799DF2-0B40-4CB7-9267-6DF4FE2E634C}" type="presParOf" srcId="{EF18CAD8-2AD8-4837-88E7-68F141EF3B32}" destId="{D4F37566-5309-411B-8DD3-04EB94679B45}" srcOrd="3" destOrd="0" presId="urn:microsoft.com/office/officeart/2008/layout/LinedList"/>
    <dgm:cxn modelId="{BF6ECD03-3216-4E47-A3E0-8CE79A006098}" type="presParOf" srcId="{D4F37566-5309-411B-8DD3-04EB94679B45}" destId="{CEF7C3FE-B758-4F7B-82A7-872B1477197A}" srcOrd="0" destOrd="0" presId="urn:microsoft.com/office/officeart/2008/layout/LinedList"/>
    <dgm:cxn modelId="{2152F7FF-F3B4-430E-B06A-52B68A8FC4DF}" type="presParOf" srcId="{D4F37566-5309-411B-8DD3-04EB94679B45}" destId="{DAE33F7D-F185-4255-BA36-8CC01E1ED192}" srcOrd="1" destOrd="0" presId="urn:microsoft.com/office/officeart/2008/layout/LinedList"/>
    <dgm:cxn modelId="{5ED4EBE1-92B5-4D99-B61D-480735413938}" type="presParOf" srcId="{EF18CAD8-2AD8-4837-88E7-68F141EF3B32}" destId="{EF530DC8-67BD-4CC3-B26A-18FE7B65F197}" srcOrd="4" destOrd="0" presId="urn:microsoft.com/office/officeart/2008/layout/LinedList"/>
    <dgm:cxn modelId="{765B8D62-466A-48EA-9E66-2F6BA1A18759}" type="presParOf" srcId="{EF18CAD8-2AD8-4837-88E7-68F141EF3B32}" destId="{FEEE5669-4C14-45D4-ACEB-1894A400F745}" srcOrd="5" destOrd="0" presId="urn:microsoft.com/office/officeart/2008/layout/LinedList"/>
    <dgm:cxn modelId="{4F789B38-6CD9-4AB1-9211-5CFF5637F990}" type="presParOf" srcId="{FEEE5669-4C14-45D4-ACEB-1894A400F745}" destId="{3BC39281-55D6-4EE2-99C0-CA3504DC36B6}" srcOrd="0" destOrd="0" presId="urn:microsoft.com/office/officeart/2008/layout/LinedList"/>
    <dgm:cxn modelId="{FB3545E4-1A11-4414-B6B7-DF5D6571B075}" type="presParOf" srcId="{FEEE5669-4C14-45D4-ACEB-1894A400F745}" destId="{ED5ABAFC-0C51-44C3-9193-840A7DD0B4A3}" srcOrd="1" destOrd="0" presId="urn:microsoft.com/office/officeart/2008/layout/LinedList"/>
    <dgm:cxn modelId="{979AE8E4-D71F-49CD-9651-57814395C31A}" type="presParOf" srcId="{EF18CAD8-2AD8-4837-88E7-68F141EF3B32}" destId="{682D66C6-9938-41E8-8C22-D661444E9631}" srcOrd="6" destOrd="0" presId="urn:microsoft.com/office/officeart/2008/layout/LinedList"/>
    <dgm:cxn modelId="{6A59EE4F-50ED-481D-BEFF-AADED900A2B6}" type="presParOf" srcId="{EF18CAD8-2AD8-4837-88E7-68F141EF3B32}" destId="{47D8E0D0-031A-4364-8DEB-FA01FA639933}" srcOrd="7" destOrd="0" presId="urn:microsoft.com/office/officeart/2008/layout/LinedList"/>
    <dgm:cxn modelId="{FDFF7E57-72C3-4BBB-BF29-3E594EE306C7}" type="presParOf" srcId="{47D8E0D0-031A-4364-8DEB-FA01FA639933}" destId="{EA58E15B-2620-4983-BA80-075AAA59A3F7}" srcOrd="0" destOrd="0" presId="urn:microsoft.com/office/officeart/2008/layout/LinedList"/>
    <dgm:cxn modelId="{424DD8B0-0607-4579-AA33-2164B5AE5E60}" type="presParOf" srcId="{47D8E0D0-031A-4364-8DEB-FA01FA639933}" destId="{94B0C696-D599-4448-9AC5-DCD5577FE1A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F30EE20-0EC8-4A76-A8E0-A10615FD9FD6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2AA5907-BA8C-4A66-9928-3D0C98571FF9}">
      <dgm:prSet custT="1"/>
      <dgm:spPr/>
      <dgm:t>
        <a:bodyPr/>
        <a:lstStyle/>
        <a:p>
          <a:r>
            <a:rPr lang="en-US" sz="2000" b="1" i="0" baseline="0" dirty="0">
              <a:latin typeface="+mn-lt"/>
            </a:rPr>
            <a:t>Question #6</a:t>
          </a:r>
          <a:r>
            <a:rPr lang="en-US" sz="2000" b="0" i="0" baseline="0" dirty="0">
              <a:latin typeface="+mn-lt"/>
            </a:rPr>
            <a:t>:</a:t>
          </a:r>
        </a:p>
        <a:p>
          <a:r>
            <a:rPr lang="en-US" sz="2000" b="0" i="0" u="none" strike="noStrike" baseline="0" dirty="0">
              <a:latin typeface="+mn-lt"/>
            </a:rPr>
            <a:t>What is our baseline illness rate? What if we do not know what our baseline number is?</a:t>
          </a:r>
        </a:p>
        <a:p>
          <a:endParaRPr lang="en-US" sz="2000" b="0" i="0" u="none" strike="noStrike" baseline="0" dirty="0">
            <a:latin typeface="+mn-lt"/>
          </a:endParaRPr>
        </a:p>
        <a:p>
          <a:endParaRPr lang="en-US" sz="2000" dirty="0">
            <a:latin typeface="+mn-lt"/>
          </a:endParaRPr>
        </a:p>
      </dgm:t>
    </dgm:pt>
    <dgm:pt modelId="{E5199065-040A-4BA2-815E-B10E48888680}" type="parTrans" cxnId="{078333BB-7A27-4E72-A19B-C8D0623B7A9E}">
      <dgm:prSet/>
      <dgm:spPr/>
      <dgm:t>
        <a:bodyPr/>
        <a:lstStyle/>
        <a:p>
          <a:endParaRPr lang="en-US"/>
        </a:p>
      </dgm:t>
    </dgm:pt>
    <dgm:pt modelId="{CF2A421B-1AAF-45F5-9CEA-751346B0C8C9}" type="sibTrans" cxnId="{078333BB-7A27-4E72-A19B-C8D0623B7A9E}">
      <dgm:prSet/>
      <dgm:spPr/>
      <dgm:t>
        <a:bodyPr/>
        <a:lstStyle/>
        <a:p>
          <a:endParaRPr lang="en-US"/>
        </a:p>
      </dgm:t>
    </dgm:pt>
    <dgm:pt modelId="{2D8B7890-8C3B-4EE1-B6E8-1BBC0D1E5D56}">
      <dgm:prSet/>
      <dgm:spPr/>
      <dgm:t>
        <a:bodyPr/>
        <a:lstStyle/>
        <a:p>
          <a:endParaRPr lang="en-US" dirty="0"/>
        </a:p>
      </dgm:t>
    </dgm:pt>
    <dgm:pt modelId="{2FA77C2D-850A-4BB4-BBD5-FA79A42A0539}" type="parTrans" cxnId="{F334D1A6-A157-47DA-9E7E-7591621A5E2D}">
      <dgm:prSet/>
      <dgm:spPr/>
      <dgm:t>
        <a:bodyPr/>
        <a:lstStyle/>
        <a:p>
          <a:endParaRPr lang="en-US"/>
        </a:p>
      </dgm:t>
    </dgm:pt>
    <dgm:pt modelId="{F3216BC3-0801-4CA8-A972-4545B1C10FBF}" type="sibTrans" cxnId="{F334D1A6-A157-47DA-9E7E-7591621A5E2D}">
      <dgm:prSet/>
      <dgm:spPr/>
      <dgm:t>
        <a:bodyPr/>
        <a:lstStyle/>
        <a:p>
          <a:endParaRPr lang="en-US"/>
        </a:p>
      </dgm:t>
    </dgm:pt>
    <dgm:pt modelId="{77BE6D1E-6277-4DD4-83A9-939F643F1B49}">
      <dgm:prSet custT="1"/>
      <dgm:spPr/>
      <dgm:t>
        <a:bodyPr/>
        <a:lstStyle/>
        <a:p>
          <a:r>
            <a:rPr lang="en-US" sz="1900" b="1" i="0" baseline="0" dirty="0"/>
            <a:t>Answer: </a:t>
          </a:r>
        </a:p>
        <a:p>
          <a:r>
            <a:rPr lang="en-US" sz="1800" b="0" i="0" u="none" strike="noStrike" baseline="0" dirty="0">
              <a:latin typeface="+mn-lt"/>
            </a:rPr>
            <a:t>Baseline illness is the number of children and/or staff normally absent from the </a:t>
          </a:r>
          <a:r>
            <a:rPr lang="en-US" sz="1800" b="0" i="0" u="none" strike="noStrike" baseline="0" dirty="0" err="1">
              <a:latin typeface="+mn-lt"/>
            </a:rPr>
            <a:t>centre</a:t>
          </a:r>
          <a:r>
            <a:rPr lang="en-US" sz="1800" b="0" i="0" u="none" strike="noStrike" baseline="0" dirty="0">
              <a:latin typeface="+mn-lt"/>
            </a:rPr>
            <a:t> due to illness (by cohort).  This should be based on your daily health records/attendance over the past 2 years. If your baseline is unknown, centres may default to either 30% absent (from a cohort) due to illness or when 3 or more in a cohort are ill with similar symptoms within a 48-hour period.  Centres do not have to wait until 30% of children/staff are ill to contact the SMDHU.</a:t>
          </a:r>
          <a:endParaRPr lang="en-US" sz="1800" dirty="0">
            <a:latin typeface="+mn-lt"/>
          </a:endParaRPr>
        </a:p>
      </dgm:t>
    </dgm:pt>
    <dgm:pt modelId="{5B679F00-FD63-4F4C-A4D3-E51483178217}" type="parTrans" cxnId="{95D5330C-CBAF-4A05-9412-4860CEB8A43C}">
      <dgm:prSet/>
      <dgm:spPr/>
      <dgm:t>
        <a:bodyPr/>
        <a:lstStyle/>
        <a:p>
          <a:endParaRPr lang="en-US"/>
        </a:p>
      </dgm:t>
    </dgm:pt>
    <dgm:pt modelId="{8DB3BAC2-ABDB-4882-9104-B24E71D1DF36}" type="sibTrans" cxnId="{95D5330C-CBAF-4A05-9412-4860CEB8A43C}">
      <dgm:prSet/>
      <dgm:spPr/>
      <dgm:t>
        <a:bodyPr/>
        <a:lstStyle/>
        <a:p>
          <a:endParaRPr lang="en-US"/>
        </a:p>
      </dgm:t>
    </dgm:pt>
    <dgm:pt modelId="{B5F45D7E-899E-4531-B55C-653BF8ABBCEA}">
      <dgm:prSet/>
      <dgm:spPr/>
      <dgm:t>
        <a:bodyPr/>
        <a:lstStyle/>
        <a:p>
          <a:endParaRPr lang="en-US" dirty="0"/>
        </a:p>
      </dgm:t>
    </dgm:pt>
    <dgm:pt modelId="{AD8FD97C-A25F-4914-9AEA-5AE49F63828F}" type="parTrans" cxnId="{0489BAFE-71BB-4C53-9976-25773E0EC014}">
      <dgm:prSet/>
      <dgm:spPr/>
      <dgm:t>
        <a:bodyPr/>
        <a:lstStyle/>
        <a:p>
          <a:endParaRPr lang="en-US"/>
        </a:p>
      </dgm:t>
    </dgm:pt>
    <dgm:pt modelId="{C5D2E15C-6908-402C-BA96-B11AD1C28257}" type="sibTrans" cxnId="{0489BAFE-71BB-4C53-9976-25773E0EC014}">
      <dgm:prSet/>
      <dgm:spPr/>
      <dgm:t>
        <a:bodyPr/>
        <a:lstStyle/>
        <a:p>
          <a:endParaRPr lang="en-US"/>
        </a:p>
      </dgm:t>
    </dgm:pt>
    <dgm:pt modelId="{EF18CAD8-2AD8-4837-88E7-68F141EF3B32}" type="pres">
      <dgm:prSet presAssocID="{0F30EE20-0EC8-4A76-A8E0-A10615FD9FD6}" presName="vert0" presStyleCnt="0">
        <dgm:presLayoutVars>
          <dgm:dir/>
          <dgm:animOne val="branch"/>
          <dgm:animLvl val="lvl"/>
        </dgm:presLayoutVars>
      </dgm:prSet>
      <dgm:spPr/>
    </dgm:pt>
    <dgm:pt modelId="{023C44C3-C679-48D0-A795-61B4F0C1532A}" type="pres">
      <dgm:prSet presAssocID="{32AA5907-BA8C-4A66-9928-3D0C98571FF9}" presName="thickLine" presStyleLbl="alignNode1" presStyleIdx="0" presStyleCnt="4"/>
      <dgm:spPr/>
    </dgm:pt>
    <dgm:pt modelId="{1E6809C5-F37E-4C90-AEFA-CFC023A39019}" type="pres">
      <dgm:prSet presAssocID="{32AA5907-BA8C-4A66-9928-3D0C98571FF9}" presName="horz1" presStyleCnt="0"/>
      <dgm:spPr/>
    </dgm:pt>
    <dgm:pt modelId="{E3D1F32E-A23F-42F6-9CB2-E9BE35783F85}" type="pres">
      <dgm:prSet presAssocID="{32AA5907-BA8C-4A66-9928-3D0C98571FF9}" presName="tx1" presStyleLbl="revTx" presStyleIdx="0" presStyleCnt="4" custScaleY="361499"/>
      <dgm:spPr/>
    </dgm:pt>
    <dgm:pt modelId="{1752C55C-C2DD-40F5-A0BF-80AC5C4EC470}" type="pres">
      <dgm:prSet presAssocID="{32AA5907-BA8C-4A66-9928-3D0C98571FF9}" presName="vert1" presStyleCnt="0"/>
      <dgm:spPr/>
    </dgm:pt>
    <dgm:pt modelId="{83E39656-DBE5-468F-A2CC-2529AFE2BA2E}" type="pres">
      <dgm:prSet presAssocID="{2D8B7890-8C3B-4EE1-B6E8-1BBC0D1E5D56}" presName="thickLine" presStyleLbl="alignNode1" presStyleIdx="1" presStyleCnt="4"/>
      <dgm:spPr/>
    </dgm:pt>
    <dgm:pt modelId="{D4F37566-5309-411B-8DD3-04EB94679B45}" type="pres">
      <dgm:prSet presAssocID="{2D8B7890-8C3B-4EE1-B6E8-1BBC0D1E5D56}" presName="horz1" presStyleCnt="0"/>
      <dgm:spPr/>
    </dgm:pt>
    <dgm:pt modelId="{CEF7C3FE-B758-4F7B-82A7-872B1477197A}" type="pres">
      <dgm:prSet presAssocID="{2D8B7890-8C3B-4EE1-B6E8-1BBC0D1E5D56}" presName="tx1" presStyleLbl="revTx" presStyleIdx="1" presStyleCnt="4"/>
      <dgm:spPr/>
    </dgm:pt>
    <dgm:pt modelId="{DAE33F7D-F185-4255-BA36-8CC01E1ED192}" type="pres">
      <dgm:prSet presAssocID="{2D8B7890-8C3B-4EE1-B6E8-1BBC0D1E5D56}" presName="vert1" presStyleCnt="0"/>
      <dgm:spPr/>
    </dgm:pt>
    <dgm:pt modelId="{EF530DC8-67BD-4CC3-B26A-18FE7B65F197}" type="pres">
      <dgm:prSet presAssocID="{77BE6D1E-6277-4DD4-83A9-939F643F1B49}" presName="thickLine" presStyleLbl="alignNode1" presStyleIdx="2" presStyleCnt="4"/>
      <dgm:spPr/>
    </dgm:pt>
    <dgm:pt modelId="{FEEE5669-4C14-45D4-ACEB-1894A400F745}" type="pres">
      <dgm:prSet presAssocID="{77BE6D1E-6277-4DD4-83A9-939F643F1B49}" presName="horz1" presStyleCnt="0"/>
      <dgm:spPr/>
    </dgm:pt>
    <dgm:pt modelId="{3BC39281-55D6-4EE2-99C0-CA3504DC36B6}" type="pres">
      <dgm:prSet presAssocID="{77BE6D1E-6277-4DD4-83A9-939F643F1B49}" presName="tx1" presStyleLbl="revTx" presStyleIdx="2" presStyleCnt="4" custScaleY="663363"/>
      <dgm:spPr/>
    </dgm:pt>
    <dgm:pt modelId="{ED5ABAFC-0C51-44C3-9193-840A7DD0B4A3}" type="pres">
      <dgm:prSet presAssocID="{77BE6D1E-6277-4DD4-83A9-939F643F1B49}" presName="vert1" presStyleCnt="0"/>
      <dgm:spPr/>
    </dgm:pt>
    <dgm:pt modelId="{682D66C6-9938-41E8-8C22-D661444E9631}" type="pres">
      <dgm:prSet presAssocID="{B5F45D7E-899E-4531-B55C-653BF8ABBCEA}" presName="thickLine" presStyleLbl="alignNode1" presStyleIdx="3" presStyleCnt="4"/>
      <dgm:spPr/>
    </dgm:pt>
    <dgm:pt modelId="{47D8E0D0-031A-4364-8DEB-FA01FA639933}" type="pres">
      <dgm:prSet presAssocID="{B5F45D7E-899E-4531-B55C-653BF8ABBCEA}" presName="horz1" presStyleCnt="0"/>
      <dgm:spPr/>
    </dgm:pt>
    <dgm:pt modelId="{EA58E15B-2620-4983-BA80-075AAA59A3F7}" type="pres">
      <dgm:prSet presAssocID="{B5F45D7E-899E-4531-B55C-653BF8ABBCEA}" presName="tx1" presStyleLbl="revTx" presStyleIdx="3" presStyleCnt="4"/>
      <dgm:spPr/>
    </dgm:pt>
    <dgm:pt modelId="{94B0C696-D599-4448-9AC5-DCD5577FE1A3}" type="pres">
      <dgm:prSet presAssocID="{B5F45D7E-899E-4531-B55C-653BF8ABBCEA}" presName="vert1" presStyleCnt="0"/>
      <dgm:spPr/>
    </dgm:pt>
  </dgm:ptLst>
  <dgm:cxnLst>
    <dgm:cxn modelId="{95D5330C-CBAF-4A05-9412-4860CEB8A43C}" srcId="{0F30EE20-0EC8-4A76-A8E0-A10615FD9FD6}" destId="{77BE6D1E-6277-4DD4-83A9-939F643F1B49}" srcOrd="2" destOrd="0" parTransId="{5B679F00-FD63-4F4C-A4D3-E51483178217}" sibTransId="{8DB3BAC2-ABDB-4882-9104-B24E71D1DF36}"/>
    <dgm:cxn modelId="{AEA57A29-F6FE-4021-B9D0-83730392FBBC}" type="presOf" srcId="{2D8B7890-8C3B-4EE1-B6E8-1BBC0D1E5D56}" destId="{CEF7C3FE-B758-4F7B-82A7-872B1477197A}" srcOrd="0" destOrd="0" presId="urn:microsoft.com/office/officeart/2008/layout/LinedList"/>
    <dgm:cxn modelId="{31A20A2D-0723-4FE0-9300-83D63B1F9E54}" type="presOf" srcId="{B5F45D7E-899E-4531-B55C-653BF8ABBCEA}" destId="{EA58E15B-2620-4983-BA80-075AAA59A3F7}" srcOrd="0" destOrd="0" presId="urn:microsoft.com/office/officeart/2008/layout/LinedList"/>
    <dgm:cxn modelId="{90C4692D-E868-4FE6-B864-EFCD035B9A01}" type="presOf" srcId="{32AA5907-BA8C-4A66-9928-3D0C98571FF9}" destId="{E3D1F32E-A23F-42F6-9CB2-E9BE35783F85}" srcOrd="0" destOrd="0" presId="urn:microsoft.com/office/officeart/2008/layout/LinedList"/>
    <dgm:cxn modelId="{83BDDA50-3046-438A-AADC-2141D92BF758}" type="presOf" srcId="{0F30EE20-0EC8-4A76-A8E0-A10615FD9FD6}" destId="{EF18CAD8-2AD8-4837-88E7-68F141EF3B32}" srcOrd="0" destOrd="0" presId="urn:microsoft.com/office/officeart/2008/layout/LinedList"/>
    <dgm:cxn modelId="{F334D1A6-A157-47DA-9E7E-7591621A5E2D}" srcId="{0F30EE20-0EC8-4A76-A8E0-A10615FD9FD6}" destId="{2D8B7890-8C3B-4EE1-B6E8-1BBC0D1E5D56}" srcOrd="1" destOrd="0" parTransId="{2FA77C2D-850A-4BB4-BBD5-FA79A42A0539}" sibTransId="{F3216BC3-0801-4CA8-A972-4545B1C10FBF}"/>
    <dgm:cxn modelId="{078333BB-7A27-4E72-A19B-C8D0623B7A9E}" srcId="{0F30EE20-0EC8-4A76-A8E0-A10615FD9FD6}" destId="{32AA5907-BA8C-4A66-9928-3D0C98571FF9}" srcOrd="0" destOrd="0" parTransId="{E5199065-040A-4BA2-815E-B10E48888680}" sibTransId="{CF2A421B-1AAF-45F5-9CEA-751346B0C8C9}"/>
    <dgm:cxn modelId="{4FDFF7BB-8A87-4C57-8D1F-E7336298F4BC}" type="presOf" srcId="{77BE6D1E-6277-4DD4-83A9-939F643F1B49}" destId="{3BC39281-55D6-4EE2-99C0-CA3504DC36B6}" srcOrd="0" destOrd="0" presId="urn:microsoft.com/office/officeart/2008/layout/LinedList"/>
    <dgm:cxn modelId="{0489BAFE-71BB-4C53-9976-25773E0EC014}" srcId="{0F30EE20-0EC8-4A76-A8E0-A10615FD9FD6}" destId="{B5F45D7E-899E-4531-B55C-653BF8ABBCEA}" srcOrd="3" destOrd="0" parTransId="{AD8FD97C-A25F-4914-9AEA-5AE49F63828F}" sibTransId="{C5D2E15C-6908-402C-BA96-B11AD1C28257}"/>
    <dgm:cxn modelId="{1C54A02E-C191-41CA-B839-5455821B7AFC}" type="presParOf" srcId="{EF18CAD8-2AD8-4837-88E7-68F141EF3B32}" destId="{023C44C3-C679-48D0-A795-61B4F0C1532A}" srcOrd="0" destOrd="0" presId="urn:microsoft.com/office/officeart/2008/layout/LinedList"/>
    <dgm:cxn modelId="{22D2825E-7DFD-42E7-AA39-CD07FE683431}" type="presParOf" srcId="{EF18CAD8-2AD8-4837-88E7-68F141EF3B32}" destId="{1E6809C5-F37E-4C90-AEFA-CFC023A39019}" srcOrd="1" destOrd="0" presId="urn:microsoft.com/office/officeart/2008/layout/LinedList"/>
    <dgm:cxn modelId="{1116736E-F129-48B2-BCFD-FF1CDE5D2A9D}" type="presParOf" srcId="{1E6809C5-F37E-4C90-AEFA-CFC023A39019}" destId="{E3D1F32E-A23F-42F6-9CB2-E9BE35783F85}" srcOrd="0" destOrd="0" presId="urn:microsoft.com/office/officeart/2008/layout/LinedList"/>
    <dgm:cxn modelId="{5B1BE4F6-CDA7-4AC3-BC74-6B81E0608149}" type="presParOf" srcId="{1E6809C5-F37E-4C90-AEFA-CFC023A39019}" destId="{1752C55C-C2DD-40F5-A0BF-80AC5C4EC470}" srcOrd="1" destOrd="0" presId="urn:microsoft.com/office/officeart/2008/layout/LinedList"/>
    <dgm:cxn modelId="{66433457-2819-4B37-8A2D-3E1844CEC5D0}" type="presParOf" srcId="{EF18CAD8-2AD8-4837-88E7-68F141EF3B32}" destId="{83E39656-DBE5-468F-A2CC-2529AFE2BA2E}" srcOrd="2" destOrd="0" presId="urn:microsoft.com/office/officeart/2008/layout/LinedList"/>
    <dgm:cxn modelId="{35799DF2-0B40-4CB7-9267-6DF4FE2E634C}" type="presParOf" srcId="{EF18CAD8-2AD8-4837-88E7-68F141EF3B32}" destId="{D4F37566-5309-411B-8DD3-04EB94679B45}" srcOrd="3" destOrd="0" presId="urn:microsoft.com/office/officeart/2008/layout/LinedList"/>
    <dgm:cxn modelId="{BF6ECD03-3216-4E47-A3E0-8CE79A006098}" type="presParOf" srcId="{D4F37566-5309-411B-8DD3-04EB94679B45}" destId="{CEF7C3FE-B758-4F7B-82A7-872B1477197A}" srcOrd="0" destOrd="0" presId="urn:microsoft.com/office/officeart/2008/layout/LinedList"/>
    <dgm:cxn modelId="{2152F7FF-F3B4-430E-B06A-52B68A8FC4DF}" type="presParOf" srcId="{D4F37566-5309-411B-8DD3-04EB94679B45}" destId="{DAE33F7D-F185-4255-BA36-8CC01E1ED192}" srcOrd="1" destOrd="0" presId="urn:microsoft.com/office/officeart/2008/layout/LinedList"/>
    <dgm:cxn modelId="{5ED4EBE1-92B5-4D99-B61D-480735413938}" type="presParOf" srcId="{EF18CAD8-2AD8-4837-88E7-68F141EF3B32}" destId="{EF530DC8-67BD-4CC3-B26A-18FE7B65F197}" srcOrd="4" destOrd="0" presId="urn:microsoft.com/office/officeart/2008/layout/LinedList"/>
    <dgm:cxn modelId="{765B8D62-466A-48EA-9E66-2F6BA1A18759}" type="presParOf" srcId="{EF18CAD8-2AD8-4837-88E7-68F141EF3B32}" destId="{FEEE5669-4C14-45D4-ACEB-1894A400F745}" srcOrd="5" destOrd="0" presId="urn:microsoft.com/office/officeart/2008/layout/LinedList"/>
    <dgm:cxn modelId="{4F789B38-6CD9-4AB1-9211-5CFF5637F990}" type="presParOf" srcId="{FEEE5669-4C14-45D4-ACEB-1894A400F745}" destId="{3BC39281-55D6-4EE2-99C0-CA3504DC36B6}" srcOrd="0" destOrd="0" presId="urn:microsoft.com/office/officeart/2008/layout/LinedList"/>
    <dgm:cxn modelId="{FB3545E4-1A11-4414-B6B7-DF5D6571B075}" type="presParOf" srcId="{FEEE5669-4C14-45D4-ACEB-1894A400F745}" destId="{ED5ABAFC-0C51-44C3-9193-840A7DD0B4A3}" srcOrd="1" destOrd="0" presId="urn:microsoft.com/office/officeart/2008/layout/LinedList"/>
    <dgm:cxn modelId="{979AE8E4-D71F-49CD-9651-57814395C31A}" type="presParOf" srcId="{EF18CAD8-2AD8-4837-88E7-68F141EF3B32}" destId="{682D66C6-9938-41E8-8C22-D661444E9631}" srcOrd="6" destOrd="0" presId="urn:microsoft.com/office/officeart/2008/layout/LinedList"/>
    <dgm:cxn modelId="{6A59EE4F-50ED-481D-BEFF-AADED900A2B6}" type="presParOf" srcId="{EF18CAD8-2AD8-4837-88E7-68F141EF3B32}" destId="{47D8E0D0-031A-4364-8DEB-FA01FA639933}" srcOrd="7" destOrd="0" presId="urn:microsoft.com/office/officeart/2008/layout/LinedList"/>
    <dgm:cxn modelId="{FDFF7E57-72C3-4BBB-BF29-3E594EE306C7}" type="presParOf" srcId="{47D8E0D0-031A-4364-8DEB-FA01FA639933}" destId="{EA58E15B-2620-4983-BA80-075AAA59A3F7}" srcOrd="0" destOrd="0" presId="urn:microsoft.com/office/officeart/2008/layout/LinedList"/>
    <dgm:cxn modelId="{424DD8B0-0607-4579-AA33-2164B5AE5E60}" type="presParOf" srcId="{47D8E0D0-031A-4364-8DEB-FA01FA639933}" destId="{94B0C696-D599-4448-9AC5-DCD5577FE1A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F30EE20-0EC8-4A76-A8E0-A10615FD9FD6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2AA5907-BA8C-4A66-9928-3D0C98571FF9}">
      <dgm:prSet custT="1"/>
      <dgm:spPr/>
      <dgm:t>
        <a:bodyPr/>
        <a:lstStyle/>
        <a:p>
          <a:r>
            <a:rPr lang="en-US" sz="2000" b="1" i="0" baseline="0" dirty="0">
              <a:latin typeface="+mn-lt"/>
            </a:rPr>
            <a:t>Question #7</a:t>
          </a:r>
          <a:r>
            <a:rPr lang="en-US" sz="2000" b="0" i="0" baseline="0" dirty="0">
              <a:latin typeface="+mn-lt"/>
            </a:rPr>
            <a:t>:</a:t>
          </a:r>
        </a:p>
        <a:p>
          <a:r>
            <a:rPr lang="en-US" sz="2000" b="0" i="0" u="none" strike="noStrike" baseline="0" dirty="0">
              <a:latin typeface="+mn-lt"/>
            </a:rPr>
            <a:t>When is vomiting and/or diarrhea considered a symptom? If a child has one episode of vomiting or loose stool, are they to be excluded for 24 or 48hrs?</a:t>
          </a:r>
        </a:p>
        <a:p>
          <a:endParaRPr lang="en-US" sz="2000" b="0" i="0" u="none" strike="noStrike" baseline="0" dirty="0">
            <a:latin typeface="+mn-lt"/>
          </a:endParaRPr>
        </a:p>
        <a:p>
          <a:endParaRPr lang="en-US" sz="2000" b="0" i="0" u="none" strike="noStrike" baseline="0" dirty="0">
            <a:latin typeface="+mn-lt"/>
          </a:endParaRPr>
        </a:p>
        <a:p>
          <a:endParaRPr lang="en-US" sz="2000" dirty="0">
            <a:latin typeface="+mn-lt"/>
          </a:endParaRPr>
        </a:p>
      </dgm:t>
    </dgm:pt>
    <dgm:pt modelId="{E5199065-040A-4BA2-815E-B10E48888680}" type="parTrans" cxnId="{078333BB-7A27-4E72-A19B-C8D0623B7A9E}">
      <dgm:prSet/>
      <dgm:spPr/>
      <dgm:t>
        <a:bodyPr/>
        <a:lstStyle/>
        <a:p>
          <a:endParaRPr lang="en-US"/>
        </a:p>
      </dgm:t>
    </dgm:pt>
    <dgm:pt modelId="{CF2A421B-1AAF-45F5-9CEA-751346B0C8C9}" type="sibTrans" cxnId="{078333BB-7A27-4E72-A19B-C8D0623B7A9E}">
      <dgm:prSet/>
      <dgm:spPr/>
      <dgm:t>
        <a:bodyPr/>
        <a:lstStyle/>
        <a:p>
          <a:endParaRPr lang="en-US"/>
        </a:p>
      </dgm:t>
    </dgm:pt>
    <dgm:pt modelId="{2D8B7890-8C3B-4EE1-B6E8-1BBC0D1E5D56}">
      <dgm:prSet/>
      <dgm:spPr/>
      <dgm:t>
        <a:bodyPr/>
        <a:lstStyle/>
        <a:p>
          <a:endParaRPr lang="en-US" dirty="0"/>
        </a:p>
      </dgm:t>
    </dgm:pt>
    <dgm:pt modelId="{2FA77C2D-850A-4BB4-BBD5-FA79A42A0539}" type="parTrans" cxnId="{F334D1A6-A157-47DA-9E7E-7591621A5E2D}">
      <dgm:prSet/>
      <dgm:spPr/>
      <dgm:t>
        <a:bodyPr/>
        <a:lstStyle/>
        <a:p>
          <a:endParaRPr lang="en-US"/>
        </a:p>
      </dgm:t>
    </dgm:pt>
    <dgm:pt modelId="{F3216BC3-0801-4CA8-A972-4545B1C10FBF}" type="sibTrans" cxnId="{F334D1A6-A157-47DA-9E7E-7591621A5E2D}">
      <dgm:prSet/>
      <dgm:spPr/>
      <dgm:t>
        <a:bodyPr/>
        <a:lstStyle/>
        <a:p>
          <a:endParaRPr lang="en-US"/>
        </a:p>
      </dgm:t>
    </dgm:pt>
    <dgm:pt modelId="{77BE6D1E-6277-4DD4-83A9-939F643F1B49}">
      <dgm:prSet custT="1"/>
      <dgm:spPr/>
      <dgm:t>
        <a:bodyPr/>
        <a:lstStyle/>
        <a:p>
          <a:r>
            <a:rPr lang="en-US" sz="1900" b="1" i="0" baseline="0" dirty="0"/>
            <a:t>Answer: </a:t>
          </a:r>
        </a:p>
        <a:p>
          <a:r>
            <a:rPr lang="en-US" sz="1800" b="0" i="0" u="none" strike="noStrike" baseline="0" dirty="0">
              <a:latin typeface="+mn-lt"/>
            </a:rPr>
            <a:t>For vomiting/diarrhea to be considered a symptom, the individual needs to have at least two or more episodes of vomiting and/or loose stool. The </a:t>
          </a:r>
          <a:r>
            <a:rPr lang="en-US" sz="1800" b="0" i="0" u="none" strike="noStrike" baseline="0" dirty="0" err="1">
              <a:latin typeface="+mn-lt"/>
            </a:rPr>
            <a:t>centre’s</a:t>
          </a:r>
          <a:r>
            <a:rPr lang="en-US" sz="1800" b="0" i="0" u="none" strike="noStrike" baseline="0" dirty="0">
              <a:latin typeface="+mn-lt"/>
            </a:rPr>
            <a:t> illness exclusion policy should be followed. If the child develops any other symptom related to COVID-19, they will be required to isolate for 5 days (unless they meet the testing criteria for return).</a:t>
          </a:r>
        </a:p>
        <a:p>
          <a:endParaRPr lang="en-US" sz="1800" b="0" i="0" u="none" strike="noStrike" baseline="0" dirty="0">
            <a:latin typeface="+mn-lt"/>
          </a:endParaRPr>
        </a:p>
        <a:p>
          <a:endParaRPr lang="en-US" sz="1800" dirty="0">
            <a:latin typeface="+mn-lt"/>
          </a:endParaRPr>
        </a:p>
      </dgm:t>
    </dgm:pt>
    <dgm:pt modelId="{5B679F00-FD63-4F4C-A4D3-E51483178217}" type="parTrans" cxnId="{95D5330C-CBAF-4A05-9412-4860CEB8A43C}">
      <dgm:prSet/>
      <dgm:spPr/>
      <dgm:t>
        <a:bodyPr/>
        <a:lstStyle/>
        <a:p>
          <a:endParaRPr lang="en-US"/>
        </a:p>
      </dgm:t>
    </dgm:pt>
    <dgm:pt modelId="{8DB3BAC2-ABDB-4882-9104-B24E71D1DF36}" type="sibTrans" cxnId="{95D5330C-CBAF-4A05-9412-4860CEB8A43C}">
      <dgm:prSet/>
      <dgm:spPr/>
      <dgm:t>
        <a:bodyPr/>
        <a:lstStyle/>
        <a:p>
          <a:endParaRPr lang="en-US"/>
        </a:p>
      </dgm:t>
    </dgm:pt>
    <dgm:pt modelId="{B5F45D7E-899E-4531-B55C-653BF8ABBCEA}">
      <dgm:prSet/>
      <dgm:spPr/>
      <dgm:t>
        <a:bodyPr/>
        <a:lstStyle/>
        <a:p>
          <a:endParaRPr lang="en-US" dirty="0"/>
        </a:p>
      </dgm:t>
    </dgm:pt>
    <dgm:pt modelId="{AD8FD97C-A25F-4914-9AEA-5AE49F63828F}" type="parTrans" cxnId="{0489BAFE-71BB-4C53-9976-25773E0EC014}">
      <dgm:prSet/>
      <dgm:spPr/>
      <dgm:t>
        <a:bodyPr/>
        <a:lstStyle/>
        <a:p>
          <a:endParaRPr lang="en-US"/>
        </a:p>
      </dgm:t>
    </dgm:pt>
    <dgm:pt modelId="{C5D2E15C-6908-402C-BA96-B11AD1C28257}" type="sibTrans" cxnId="{0489BAFE-71BB-4C53-9976-25773E0EC014}">
      <dgm:prSet/>
      <dgm:spPr/>
      <dgm:t>
        <a:bodyPr/>
        <a:lstStyle/>
        <a:p>
          <a:endParaRPr lang="en-US"/>
        </a:p>
      </dgm:t>
    </dgm:pt>
    <dgm:pt modelId="{EF18CAD8-2AD8-4837-88E7-68F141EF3B32}" type="pres">
      <dgm:prSet presAssocID="{0F30EE20-0EC8-4A76-A8E0-A10615FD9FD6}" presName="vert0" presStyleCnt="0">
        <dgm:presLayoutVars>
          <dgm:dir/>
          <dgm:animOne val="branch"/>
          <dgm:animLvl val="lvl"/>
        </dgm:presLayoutVars>
      </dgm:prSet>
      <dgm:spPr/>
    </dgm:pt>
    <dgm:pt modelId="{023C44C3-C679-48D0-A795-61B4F0C1532A}" type="pres">
      <dgm:prSet presAssocID="{32AA5907-BA8C-4A66-9928-3D0C98571FF9}" presName="thickLine" presStyleLbl="alignNode1" presStyleIdx="0" presStyleCnt="4"/>
      <dgm:spPr/>
    </dgm:pt>
    <dgm:pt modelId="{1E6809C5-F37E-4C90-AEFA-CFC023A39019}" type="pres">
      <dgm:prSet presAssocID="{32AA5907-BA8C-4A66-9928-3D0C98571FF9}" presName="horz1" presStyleCnt="0"/>
      <dgm:spPr/>
    </dgm:pt>
    <dgm:pt modelId="{E3D1F32E-A23F-42F6-9CB2-E9BE35783F85}" type="pres">
      <dgm:prSet presAssocID="{32AA5907-BA8C-4A66-9928-3D0C98571FF9}" presName="tx1" presStyleLbl="revTx" presStyleIdx="0" presStyleCnt="4" custScaleY="361499"/>
      <dgm:spPr/>
    </dgm:pt>
    <dgm:pt modelId="{1752C55C-C2DD-40F5-A0BF-80AC5C4EC470}" type="pres">
      <dgm:prSet presAssocID="{32AA5907-BA8C-4A66-9928-3D0C98571FF9}" presName="vert1" presStyleCnt="0"/>
      <dgm:spPr/>
    </dgm:pt>
    <dgm:pt modelId="{83E39656-DBE5-468F-A2CC-2529AFE2BA2E}" type="pres">
      <dgm:prSet presAssocID="{2D8B7890-8C3B-4EE1-B6E8-1BBC0D1E5D56}" presName="thickLine" presStyleLbl="alignNode1" presStyleIdx="1" presStyleCnt="4"/>
      <dgm:spPr/>
    </dgm:pt>
    <dgm:pt modelId="{D4F37566-5309-411B-8DD3-04EB94679B45}" type="pres">
      <dgm:prSet presAssocID="{2D8B7890-8C3B-4EE1-B6E8-1BBC0D1E5D56}" presName="horz1" presStyleCnt="0"/>
      <dgm:spPr/>
    </dgm:pt>
    <dgm:pt modelId="{CEF7C3FE-B758-4F7B-82A7-872B1477197A}" type="pres">
      <dgm:prSet presAssocID="{2D8B7890-8C3B-4EE1-B6E8-1BBC0D1E5D56}" presName="tx1" presStyleLbl="revTx" presStyleIdx="1" presStyleCnt="4"/>
      <dgm:spPr/>
    </dgm:pt>
    <dgm:pt modelId="{DAE33F7D-F185-4255-BA36-8CC01E1ED192}" type="pres">
      <dgm:prSet presAssocID="{2D8B7890-8C3B-4EE1-B6E8-1BBC0D1E5D56}" presName="vert1" presStyleCnt="0"/>
      <dgm:spPr/>
    </dgm:pt>
    <dgm:pt modelId="{EF530DC8-67BD-4CC3-B26A-18FE7B65F197}" type="pres">
      <dgm:prSet presAssocID="{77BE6D1E-6277-4DD4-83A9-939F643F1B49}" presName="thickLine" presStyleLbl="alignNode1" presStyleIdx="2" presStyleCnt="4"/>
      <dgm:spPr/>
    </dgm:pt>
    <dgm:pt modelId="{FEEE5669-4C14-45D4-ACEB-1894A400F745}" type="pres">
      <dgm:prSet presAssocID="{77BE6D1E-6277-4DD4-83A9-939F643F1B49}" presName="horz1" presStyleCnt="0"/>
      <dgm:spPr/>
    </dgm:pt>
    <dgm:pt modelId="{3BC39281-55D6-4EE2-99C0-CA3504DC36B6}" type="pres">
      <dgm:prSet presAssocID="{77BE6D1E-6277-4DD4-83A9-939F643F1B49}" presName="tx1" presStyleLbl="revTx" presStyleIdx="2" presStyleCnt="4" custScaleY="429005"/>
      <dgm:spPr/>
    </dgm:pt>
    <dgm:pt modelId="{ED5ABAFC-0C51-44C3-9193-840A7DD0B4A3}" type="pres">
      <dgm:prSet presAssocID="{77BE6D1E-6277-4DD4-83A9-939F643F1B49}" presName="vert1" presStyleCnt="0"/>
      <dgm:spPr/>
    </dgm:pt>
    <dgm:pt modelId="{682D66C6-9938-41E8-8C22-D661444E9631}" type="pres">
      <dgm:prSet presAssocID="{B5F45D7E-899E-4531-B55C-653BF8ABBCEA}" presName="thickLine" presStyleLbl="alignNode1" presStyleIdx="3" presStyleCnt="4"/>
      <dgm:spPr/>
    </dgm:pt>
    <dgm:pt modelId="{47D8E0D0-031A-4364-8DEB-FA01FA639933}" type="pres">
      <dgm:prSet presAssocID="{B5F45D7E-899E-4531-B55C-653BF8ABBCEA}" presName="horz1" presStyleCnt="0"/>
      <dgm:spPr/>
    </dgm:pt>
    <dgm:pt modelId="{EA58E15B-2620-4983-BA80-075AAA59A3F7}" type="pres">
      <dgm:prSet presAssocID="{B5F45D7E-899E-4531-B55C-653BF8ABBCEA}" presName="tx1" presStyleLbl="revTx" presStyleIdx="3" presStyleCnt="4"/>
      <dgm:spPr/>
    </dgm:pt>
    <dgm:pt modelId="{94B0C696-D599-4448-9AC5-DCD5577FE1A3}" type="pres">
      <dgm:prSet presAssocID="{B5F45D7E-899E-4531-B55C-653BF8ABBCEA}" presName="vert1" presStyleCnt="0"/>
      <dgm:spPr/>
    </dgm:pt>
  </dgm:ptLst>
  <dgm:cxnLst>
    <dgm:cxn modelId="{95D5330C-CBAF-4A05-9412-4860CEB8A43C}" srcId="{0F30EE20-0EC8-4A76-A8E0-A10615FD9FD6}" destId="{77BE6D1E-6277-4DD4-83A9-939F643F1B49}" srcOrd="2" destOrd="0" parTransId="{5B679F00-FD63-4F4C-A4D3-E51483178217}" sibTransId="{8DB3BAC2-ABDB-4882-9104-B24E71D1DF36}"/>
    <dgm:cxn modelId="{AEA57A29-F6FE-4021-B9D0-83730392FBBC}" type="presOf" srcId="{2D8B7890-8C3B-4EE1-B6E8-1BBC0D1E5D56}" destId="{CEF7C3FE-B758-4F7B-82A7-872B1477197A}" srcOrd="0" destOrd="0" presId="urn:microsoft.com/office/officeart/2008/layout/LinedList"/>
    <dgm:cxn modelId="{31A20A2D-0723-4FE0-9300-83D63B1F9E54}" type="presOf" srcId="{B5F45D7E-899E-4531-B55C-653BF8ABBCEA}" destId="{EA58E15B-2620-4983-BA80-075AAA59A3F7}" srcOrd="0" destOrd="0" presId="urn:microsoft.com/office/officeart/2008/layout/LinedList"/>
    <dgm:cxn modelId="{90C4692D-E868-4FE6-B864-EFCD035B9A01}" type="presOf" srcId="{32AA5907-BA8C-4A66-9928-3D0C98571FF9}" destId="{E3D1F32E-A23F-42F6-9CB2-E9BE35783F85}" srcOrd="0" destOrd="0" presId="urn:microsoft.com/office/officeart/2008/layout/LinedList"/>
    <dgm:cxn modelId="{83BDDA50-3046-438A-AADC-2141D92BF758}" type="presOf" srcId="{0F30EE20-0EC8-4A76-A8E0-A10615FD9FD6}" destId="{EF18CAD8-2AD8-4837-88E7-68F141EF3B32}" srcOrd="0" destOrd="0" presId="urn:microsoft.com/office/officeart/2008/layout/LinedList"/>
    <dgm:cxn modelId="{F334D1A6-A157-47DA-9E7E-7591621A5E2D}" srcId="{0F30EE20-0EC8-4A76-A8E0-A10615FD9FD6}" destId="{2D8B7890-8C3B-4EE1-B6E8-1BBC0D1E5D56}" srcOrd="1" destOrd="0" parTransId="{2FA77C2D-850A-4BB4-BBD5-FA79A42A0539}" sibTransId="{F3216BC3-0801-4CA8-A972-4545B1C10FBF}"/>
    <dgm:cxn modelId="{078333BB-7A27-4E72-A19B-C8D0623B7A9E}" srcId="{0F30EE20-0EC8-4A76-A8E0-A10615FD9FD6}" destId="{32AA5907-BA8C-4A66-9928-3D0C98571FF9}" srcOrd="0" destOrd="0" parTransId="{E5199065-040A-4BA2-815E-B10E48888680}" sibTransId="{CF2A421B-1AAF-45F5-9CEA-751346B0C8C9}"/>
    <dgm:cxn modelId="{4FDFF7BB-8A87-4C57-8D1F-E7336298F4BC}" type="presOf" srcId="{77BE6D1E-6277-4DD4-83A9-939F643F1B49}" destId="{3BC39281-55D6-4EE2-99C0-CA3504DC36B6}" srcOrd="0" destOrd="0" presId="urn:microsoft.com/office/officeart/2008/layout/LinedList"/>
    <dgm:cxn modelId="{0489BAFE-71BB-4C53-9976-25773E0EC014}" srcId="{0F30EE20-0EC8-4A76-A8E0-A10615FD9FD6}" destId="{B5F45D7E-899E-4531-B55C-653BF8ABBCEA}" srcOrd="3" destOrd="0" parTransId="{AD8FD97C-A25F-4914-9AEA-5AE49F63828F}" sibTransId="{C5D2E15C-6908-402C-BA96-B11AD1C28257}"/>
    <dgm:cxn modelId="{1C54A02E-C191-41CA-B839-5455821B7AFC}" type="presParOf" srcId="{EF18CAD8-2AD8-4837-88E7-68F141EF3B32}" destId="{023C44C3-C679-48D0-A795-61B4F0C1532A}" srcOrd="0" destOrd="0" presId="urn:microsoft.com/office/officeart/2008/layout/LinedList"/>
    <dgm:cxn modelId="{22D2825E-7DFD-42E7-AA39-CD07FE683431}" type="presParOf" srcId="{EF18CAD8-2AD8-4837-88E7-68F141EF3B32}" destId="{1E6809C5-F37E-4C90-AEFA-CFC023A39019}" srcOrd="1" destOrd="0" presId="urn:microsoft.com/office/officeart/2008/layout/LinedList"/>
    <dgm:cxn modelId="{1116736E-F129-48B2-BCFD-FF1CDE5D2A9D}" type="presParOf" srcId="{1E6809C5-F37E-4C90-AEFA-CFC023A39019}" destId="{E3D1F32E-A23F-42F6-9CB2-E9BE35783F85}" srcOrd="0" destOrd="0" presId="urn:microsoft.com/office/officeart/2008/layout/LinedList"/>
    <dgm:cxn modelId="{5B1BE4F6-CDA7-4AC3-BC74-6B81E0608149}" type="presParOf" srcId="{1E6809C5-F37E-4C90-AEFA-CFC023A39019}" destId="{1752C55C-C2DD-40F5-A0BF-80AC5C4EC470}" srcOrd="1" destOrd="0" presId="urn:microsoft.com/office/officeart/2008/layout/LinedList"/>
    <dgm:cxn modelId="{66433457-2819-4B37-8A2D-3E1844CEC5D0}" type="presParOf" srcId="{EF18CAD8-2AD8-4837-88E7-68F141EF3B32}" destId="{83E39656-DBE5-468F-A2CC-2529AFE2BA2E}" srcOrd="2" destOrd="0" presId="urn:microsoft.com/office/officeart/2008/layout/LinedList"/>
    <dgm:cxn modelId="{35799DF2-0B40-4CB7-9267-6DF4FE2E634C}" type="presParOf" srcId="{EF18CAD8-2AD8-4837-88E7-68F141EF3B32}" destId="{D4F37566-5309-411B-8DD3-04EB94679B45}" srcOrd="3" destOrd="0" presId="urn:microsoft.com/office/officeart/2008/layout/LinedList"/>
    <dgm:cxn modelId="{BF6ECD03-3216-4E47-A3E0-8CE79A006098}" type="presParOf" srcId="{D4F37566-5309-411B-8DD3-04EB94679B45}" destId="{CEF7C3FE-B758-4F7B-82A7-872B1477197A}" srcOrd="0" destOrd="0" presId="urn:microsoft.com/office/officeart/2008/layout/LinedList"/>
    <dgm:cxn modelId="{2152F7FF-F3B4-430E-B06A-52B68A8FC4DF}" type="presParOf" srcId="{D4F37566-5309-411B-8DD3-04EB94679B45}" destId="{DAE33F7D-F185-4255-BA36-8CC01E1ED192}" srcOrd="1" destOrd="0" presId="urn:microsoft.com/office/officeart/2008/layout/LinedList"/>
    <dgm:cxn modelId="{5ED4EBE1-92B5-4D99-B61D-480735413938}" type="presParOf" srcId="{EF18CAD8-2AD8-4837-88E7-68F141EF3B32}" destId="{EF530DC8-67BD-4CC3-B26A-18FE7B65F197}" srcOrd="4" destOrd="0" presId="urn:microsoft.com/office/officeart/2008/layout/LinedList"/>
    <dgm:cxn modelId="{765B8D62-466A-48EA-9E66-2F6BA1A18759}" type="presParOf" srcId="{EF18CAD8-2AD8-4837-88E7-68F141EF3B32}" destId="{FEEE5669-4C14-45D4-ACEB-1894A400F745}" srcOrd="5" destOrd="0" presId="urn:microsoft.com/office/officeart/2008/layout/LinedList"/>
    <dgm:cxn modelId="{4F789B38-6CD9-4AB1-9211-5CFF5637F990}" type="presParOf" srcId="{FEEE5669-4C14-45D4-ACEB-1894A400F745}" destId="{3BC39281-55D6-4EE2-99C0-CA3504DC36B6}" srcOrd="0" destOrd="0" presId="urn:microsoft.com/office/officeart/2008/layout/LinedList"/>
    <dgm:cxn modelId="{FB3545E4-1A11-4414-B6B7-DF5D6571B075}" type="presParOf" srcId="{FEEE5669-4C14-45D4-ACEB-1894A400F745}" destId="{ED5ABAFC-0C51-44C3-9193-840A7DD0B4A3}" srcOrd="1" destOrd="0" presId="urn:microsoft.com/office/officeart/2008/layout/LinedList"/>
    <dgm:cxn modelId="{979AE8E4-D71F-49CD-9651-57814395C31A}" type="presParOf" srcId="{EF18CAD8-2AD8-4837-88E7-68F141EF3B32}" destId="{682D66C6-9938-41E8-8C22-D661444E9631}" srcOrd="6" destOrd="0" presId="urn:microsoft.com/office/officeart/2008/layout/LinedList"/>
    <dgm:cxn modelId="{6A59EE4F-50ED-481D-BEFF-AADED900A2B6}" type="presParOf" srcId="{EF18CAD8-2AD8-4837-88E7-68F141EF3B32}" destId="{47D8E0D0-031A-4364-8DEB-FA01FA639933}" srcOrd="7" destOrd="0" presId="urn:microsoft.com/office/officeart/2008/layout/LinedList"/>
    <dgm:cxn modelId="{FDFF7E57-72C3-4BBB-BF29-3E594EE306C7}" type="presParOf" srcId="{47D8E0D0-031A-4364-8DEB-FA01FA639933}" destId="{EA58E15B-2620-4983-BA80-075AAA59A3F7}" srcOrd="0" destOrd="0" presId="urn:microsoft.com/office/officeart/2008/layout/LinedList"/>
    <dgm:cxn modelId="{424DD8B0-0607-4579-AA33-2164B5AE5E60}" type="presParOf" srcId="{47D8E0D0-031A-4364-8DEB-FA01FA639933}" destId="{94B0C696-D599-4448-9AC5-DCD5577FE1A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F30EE20-0EC8-4A76-A8E0-A10615FD9FD6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2AA5907-BA8C-4A66-9928-3D0C98571FF9}">
      <dgm:prSet custT="1"/>
      <dgm:spPr/>
      <dgm:t>
        <a:bodyPr/>
        <a:lstStyle/>
        <a:p>
          <a:r>
            <a:rPr lang="en-US" sz="2000" b="1" i="0" baseline="0" dirty="0">
              <a:latin typeface="+mn-lt"/>
            </a:rPr>
            <a:t>Question #8</a:t>
          </a:r>
          <a:r>
            <a:rPr lang="en-US" sz="2000" b="0" i="0" baseline="0" dirty="0">
              <a:latin typeface="+mn-lt"/>
            </a:rPr>
            <a:t>:</a:t>
          </a:r>
        </a:p>
        <a:p>
          <a:r>
            <a:rPr lang="en-US" sz="2000" b="0" i="0" u="none" strike="noStrike" baseline="0" dirty="0">
              <a:latin typeface="+mn-lt"/>
            </a:rPr>
            <a:t>Will a respiratory outbreak be declared based on an individual room or will it depend on what is happening within the entire </a:t>
          </a:r>
          <a:r>
            <a:rPr lang="en-US" sz="2000" b="0" i="0" u="none" strike="noStrike" baseline="0" dirty="0" err="1">
              <a:latin typeface="+mn-lt"/>
            </a:rPr>
            <a:t>centre</a:t>
          </a:r>
          <a:r>
            <a:rPr lang="en-US" sz="2000" b="0" i="0" u="none" strike="noStrike" baseline="0" dirty="0">
              <a:latin typeface="+mn-lt"/>
            </a:rPr>
            <a:t>?</a:t>
          </a:r>
        </a:p>
        <a:p>
          <a:endParaRPr lang="en-US" sz="2000" b="0" i="0" u="none" strike="noStrike" baseline="0" dirty="0">
            <a:latin typeface="+mn-lt"/>
          </a:endParaRPr>
        </a:p>
        <a:p>
          <a:endParaRPr lang="en-US" sz="2000" b="0" i="0" u="none" strike="noStrike" baseline="0" dirty="0">
            <a:latin typeface="+mn-lt"/>
          </a:endParaRPr>
        </a:p>
        <a:p>
          <a:endParaRPr lang="en-US" sz="2000" dirty="0">
            <a:latin typeface="+mn-lt"/>
          </a:endParaRPr>
        </a:p>
      </dgm:t>
    </dgm:pt>
    <dgm:pt modelId="{E5199065-040A-4BA2-815E-B10E48888680}" type="parTrans" cxnId="{078333BB-7A27-4E72-A19B-C8D0623B7A9E}">
      <dgm:prSet/>
      <dgm:spPr/>
      <dgm:t>
        <a:bodyPr/>
        <a:lstStyle/>
        <a:p>
          <a:endParaRPr lang="en-US"/>
        </a:p>
      </dgm:t>
    </dgm:pt>
    <dgm:pt modelId="{CF2A421B-1AAF-45F5-9CEA-751346B0C8C9}" type="sibTrans" cxnId="{078333BB-7A27-4E72-A19B-C8D0623B7A9E}">
      <dgm:prSet/>
      <dgm:spPr/>
      <dgm:t>
        <a:bodyPr/>
        <a:lstStyle/>
        <a:p>
          <a:endParaRPr lang="en-US"/>
        </a:p>
      </dgm:t>
    </dgm:pt>
    <dgm:pt modelId="{2D8B7890-8C3B-4EE1-B6E8-1BBC0D1E5D56}">
      <dgm:prSet/>
      <dgm:spPr/>
      <dgm:t>
        <a:bodyPr/>
        <a:lstStyle/>
        <a:p>
          <a:endParaRPr lang="en-US" dirty="0"/>
        </a:p>
      </dgm:t>
    </dgm:pt>
    <dgm:pt modelId="{2FA77C2D-850A-4BB4-BBD5-FA79A42A0539}" type="parTrans" cxnId="{F334D1A6-A157-47DA-9E7E-7591621A5E2D}">
      <dgm:prSet/>
      <dgm:spPr/>
      <dgm:t>
        <a:bodyPr/>
        <a:lstStyle/>
        <a:p>
          <a:endParaRPr lang="en-US"/>
        </a:p>
      </dgm:t>
    </dgm:pt>
    <dgm:pt modelId="{F3216BC3-0801-4CA8-A972-4545B1C10FBF}" type="sibTrans" cxnId="{F334D1A6-A157-47DA-9E7E-7591621A5E2D}">
      <dgm:prSet/>
      <dgm:spPr/>
      <dgm:t>
        <a:bodyPr/>
        <a:lstStyle/>
        <a:p>
          <a:endParaRPr lang="en-US"/>
        </a:p>
      </dgm:t>
    </dgm:pt>
    <dgm:pt modelId="{77BE6D1E-6277-4DD4-83A9-939F643F1B49}">
      <dgm:prSet custT="1"/>
      <dgm:spPr/>
      <dgm:t>
        <a:bodyPr/>
        <a:lstStyle/>
        <a:p>
          <a:r>
            <a:rPr lang="en-US" sz="1900" b="1" i="0" baseline="0" dirty="0"/>
            <a:t>Answer: </a:t>
          </a:r>
        </a:p>
        <a:p>
          <a:r>
            <a:rPr lang="en-US" sz="1800" b="0" i="0" u="none" strike="noStrike" baseline="0" dirty="0">
              <a:latin typeface="+mn-lt"/>
            </a:rPr>
            <a:t>As per routine outbreak management, a respiratory outbreak may be declared in only one room when the outbreak definition is met. A </a:t>
          </a:r>
          <a:r>
            <a:rPr lang="en-US" sz="1800" b="0" i="0" u="none" strike="noStrike" baseline="0" dirty="0" err="1">
              <a:latin typeface="+mn-lt"/>
            </a:rPr>
            <a:t>centre</a:t>
          </a:r>
          <a:r>
            <a:rPr lang="en-US" sz="1800" b="0" i="0" u="none" strike="noStrike" baseline="0" dirty="0">
              <a:latin typeface="+mn-lt"/>
            </a:rPr>
            <a:t>-wide outbreak may be declared if similar symptoms and increased in number of ill are being seen in other rooms. Mixing of cohorts will play a factor in this decision. </a:t>
          </a:r>
        </a:p>
        <a:p>
          <a:endParaRPr lang="en-US" sz="1800" dirty="0">
            <a:latin typeface="+mn-lt"/>
          </a:endParaRPr>
        </a:p>
      </dgm:t>
    </dgm:pt>
    <dgm:pt modelId="{5B679F00-FD63-4F4C-A4D3-E51483178217}" type="parTrans" cxnId="{95D5330C-CBAF-4A05-9412-4860CEB8A43C}">
      <dgm:prSet/>
      <dgm:spPr/>
      <dgm:t>
        <a:bodyPr/>
        <a:lstStyle/>
        <a:p>
          <a:endParaRPr lang="en-US"/>
        </a:p>
      </dgm:t>
    </dgm:pt>
    <dgm:pt modelId="{8DB3BAC2-ABDB-4882-9104-B24E71D1DF36}" type="sibTrans" cxnId="{95D5330C-CBAF-4A05-9412-4860CEB8A43C}">
      <dgm:prSet/>
      <dgm:spPr/>
      <dgm:t>
        <a:bodyPr/>
        <a:lstStyle/>
        <a:p>
          <a:endParaRPr lang="en-US"/>
        </a:p>
      </dgm:t>
    </dgm:pt>
    <dgm:pt modelId="{B5F45D7E-899E-4531-B55C-653BF8ABBCEA}">
      <dgm:prSet/>
      <dgm:spPr/>
      <dgm:t>
        <a:bodyPr/>
        <a:lstStyle/>
        <a:p>
          <a:endParaRPr lang="en-US" dirty="0"/>
        </a:p>
      </dgm:t>
    </dgm:pt>
    <dgm:pt modelId="{AD8FD97C-A25F-4914-9AEA-5AE49F63828F}" type="parTrans" cxnId="{0489BAFE-71BB-4C53-9976-25773E0EC014}">
      <dgm:prSet/>
      <dgm:spPr/>
      <dgm:t>
        <a:bodyPr/>
        <a:lstStyle/>
        <a:p>
          <a:endParaRPr lang="en-US"/>
        </a:p>
      </dgm:t>
    </dgm:pt>
    <dgm:pt modelId="{C5D2E15C-6908-402C-BA96-B11AD1C28257}" type="sibTrans" cxnId="{0489BAFE-71BB-4C53-9976-25773E0EC014}">
      <dgm:prSet/>
      <dgm:spPr/>
      <dgm:t>
        <a:bodyPr/>
        <a:lstStyle/>
        <a:p>
          <a:endParaRPr lang="en-US"/>
        </a:p>
      </dgm:t>
    </dgm:pt>
    <dgm:pt modelId="{EF18CAD8-2AD8-4837-88E7-68F141EF3B32}" type="pres">
      <dgm:prSet presAssocID="{0F30EE20-0EC8-4A76-A8E0-A10615FD9FD6}" presName="vert0" presStyleCnt="0">
        <dgm:presLayoutVars>
          <dgm:dir/>
          <dgm:animOne val="branch"/>
          <dgm:animLvl val="lvl"/>
        </dgm:presLayoutVars>
      </dgm:prSet>
      <dgm:spPr/>
    </dgm:pt>
    <dgm:pt modelId="{023C44C3-C679-48D0-A795-61B4F0C1532A}" type="pres">
      <dgm:prSet presAssocID="{32AA5907-BA8C-4A66-9928-3D0C98571FF9}" presName="thickLine" presStyleLbl="alignNode1" presStyleIdx="0" presStyleCnt="4"/>
      <dgm:spPr/>
    </dgm:pt>
    <dgm:pt modelId="{1E6809C5-F37E-4C90-AEFA-CFC023A39019}" type="pres">
      <dgm:prSet presAssocID="{32AA5907-BA8C-4A66-9928-3D0C98571FF9}" presName="horz1" presStyleCnt="0"/>
      <dgm:spPr/>
    </dgm:pt>
    <dgm:pt modelId="{E3D1F32E-A23F-42F6-9CB2-E9BE35783F85}" type="pres">
      <dgm:prSet presAssocID="{32AA5907-BA8C-4A66-9928-3D0C98571FF9}" presName="tx1" presStyleLbl="revTx" presStyleIdx="0" presStyleCnt="4" custScaleY="197959"/>
      <dgm:spPr/>
    </dgm:pt>
    <dgm:pt modelId="{1752C55C-C2DD-40F5-A0BF-80AC5C4EC470}" type="pres">
      <dgm:prSet presAssocID="{32AA5907-BA8C-4A66-9928-3D0C98571FF9}" presName="vert1" presStyleCnt="0"/>
      <dgm:spPr/>
    </dgm:pt>
    <dgm:pt modelId="{83E39656-DBE5-468F-A2CC-2529AFE2BA2E}" type="pres">
      <dgm:prSet presAssocID="{2D8B7890-8C3B-4EE1-B6E8-1BBC0D1E5D56}" presName="thickLine" presStyleLbl="alignNode1" presStyleIdx="1" presStyleCnt="4"/>
      <dgm:spPr/>
    </dgm:pt>
    <dgm:pt modelId="{D4F37566-5309-411B-8DD3-04EB94679B45}" type="pres">
      <dgm:prSet presAssocID="{2D8B7890-8C3B-4EE1-B6E8-1BBC0D1E5D56}" presName="horz1" presStyleCnt="0"/>
      <dgm:spPr/>
    </dgm:pt>
    <dgm:pt modelId="{CEF7C3FE-B758-4F7B-82A7-872B1477197A}" type="pres">
      <dgm:prSet presAssocID="{2D8B7890-8C3B-4EE1-B6E8-1BBC0D1E5D56}" presName="tx1" presStyleLbl="revTx" presStyleIdx="1" presStyleCnt="4"/>
      <dgm:spPr/>
    </dgm:pt>
    <dgm:pt modelId="{DAE33F7D-F185-4255-BA36-8CC01E1ED192}" type="pres">
      <dgm:prSet presAssocID="{2D8B7890-8C3B-4EE1-B6E8-1BBC0D1E5D56}" presName="vert1" presStyleCnt="0"/>
      <dgm:spPr/>
    </dgm:pt>
    <dgm:pt modelId="{EF530DC8-67BD-4CC3-B26A-18FE7B65F197}" type="pres">
      <dgm:prSet presAssocID="{77BE6D1E-6277-4DD4-83A9-939F643F1B49}" presName="thickLine" presStyleLbl="alignNode1" presStyleIdx="2" presStyleCnt="4"/>
      <dgm:spPr/>
    </dgm:pt>
    <dgm:pt modelId="{FEEE5669-4C14-45D4-ACEB-1894A400F745}" type="pres">
      <dgm:prSet presAssocID="{77BE6D1E-6277-4DD4-83A9-939F643F1B49}" presName="horz1" presStyleCnt="0"/>
      <dgm:spPr/>
    </dgm:pt>
    <dgm:pt modelId="{3BC39281-55D6-4EE2-99C0-CA3504DC36B6}" type="pres">
      <dgm:prSet presAssocID="{77BE6D1E-6277-4DD4-83A9-939F643F1B49}" presName="tx1" presStyleLbl="revTx" presStyleIdx="2" presStyleCnt="4" custScaleY="359166"/>
      <dgm:spPr/>
    </dgm:pt>
    <dgm:pt modelId="{ED5ABAFC-0C51-44C3-9193-840A7DD0B4A3}" type="pres">
      <dgm:prSet presAssocID="{77BE6D1E-6277-4DD4-83A9-939F643F1B49}" presName="vert1" presStyleCnt="0"/>
      <dgm:spPr/>
    </dgm:pt>
    <dgm:pt modelId="{682D66C6-9938-41E8-8C22-D661444E9631}" type="pres">
      <dgm:prSet presAssocID="{B5F45D7E-899E-4531-B55C-653BF8ABBCEA}" presName="thickLine" presStyleLbl="alignNode1" presStyleIdx="3" presStyleCnt="4"/>
      <dgm:spPr/>
    </dgm:pt>
    <dgm:pt modelId="{47D8E0D0-031A-4364-8DEB-FA01FA639933}" type="pres">
      <dgm:prSet presAssocID="{B5F45D7E-899E-4531-B55C-653BF8ABBCEA}" presName="horz1" presStyleCnt="0"/>
      <dgm:spPr/>
    </dgm:pt>
    <dgm:pt modelId="{EA58E15B-2620-4983-BA80-075AAA59A3F7}" type="pres">
      <dgm:prSet presAssocID="{B5F45D7E-899E-4531-B55C-653BF8ABBCEA}" presName="tx1" presStyleLbl="revTx" presStyleIdx="3" presStyleCnt="4"/>
      <dgm:spPr/>
    </dgm:pt>
    <dgm:pt modelId="{94B0C696-D599-4448-9AC5-DCD5577FE1A3}" type="pres">
      <dgm:prSet presAssocID="{B5F45D7E-899E-4531-B55C-653BF8ABBCEA}" presName="vert1" presStyleCnt="0"/>
      <dgm:spPr/>
    </dgm:pt>
  </dgm:ptLst>
  <dgm:cxnLst>
    <dgm:cxn modelId="{95D5330C-CBAF-4A05-9412-4860CEB8A43C}" srcId="{0F30EE20-0EC8-4A76-A8E0-A10615FD9FD6}" destId="{77BE6D1E-6277-4DD4-83A9-939F643F1B49}" srcOrd="2" destOrd="0" parTransId="{5B679F00-FD63-4F4C-A4D3-E51483178217}" sibTransId="{8DB3BAC2-ABDB-4882-9104-B24E71D1DF36}"/>
    <dgm:cxn modelId="{AEA57A29-F6FE-4021-B9D0-83730392FBBC}" type="presOf" srcId="{2D8B7890-8C3B-4EE1-B6E8-1BBC0D1E5D56}" destId="{CEF7C3FE-B758-4F7B-82A7-872B1477197A}" srcOrd="0" destOrd="0" presId="urn:microsoft.com/office/officeart/2008/layout/LinedList"/>
    <dgm:cxn modelId="{31A20A2D-0723-4FE0-9300-83D63B1F9E54}" type="presOf" srcId="{B5F45D7E-899E-4531-B55C-653BF8ABBCEA}" destId="{EA58E15B-2620-4983-BA80-075AAA59A3F7}" srcOrd="0" destOrd="0" presId="urn:microsoft.com/office/officeart/2008/layout/LinedList"/>
    <dgm:cxn modelId="{90C4692D-E868-4FE6-B864-EFCD035B9A01}" type="presOf" srcId="{32AA5907-BA8C-4A66-9928-3D0C98571FF9}" destId="{E3D1F32E-A23F-42F6-9CB2-E9BE35783F85}" srcOrd="0" destOrd="0" presId="urn:microsoft.com/office/officeart/2008/layout/LinedList"/>
    <dgm:cxn modelId="{83BDDA50-3046-438A-AADC-2141D92BF758}" type="presOf" srcId="{0F30EE20-0EC8-4A76-A8E0-A10615FD9FD6}" destId="{EF18CAD8-2AD8-4837-88E7-68F141EF3B32}" srcOrd="0" destOrd="0" presId="urn:microsoft.com/office/officeart/2008/layout/LinedList"/>
    <dgm:cxn modelId="{F334D1A6-A157-47DA-9E7E-7591621A5E2D}" srcId="{0F30EE20-0EC8-4A76-A8E0-A10615FD9FD6}" destId="{2D8B7890-8C3B-4EE1-B6E8-1BBC0D1E5D56}" srcOrd="1" destOrd="0" parTransId="{2FA77C2D-850A-4BB4-BBD5-FA79A42A0539}" sibTransId="{F3216BC3-0801-4CA8-A972-4545B1C10FBF}"/>
    <dgm:cxn modelId="{078333BB-7A27-4E72-A19B-C8D0623B7A9E}" srcId="{0F30EE20-0EC8-4A76-A8E0-A10615FD9FD6}" destId="{32AA5907-BA8C-4A66-9928-3D0C98571FF9}" srcOrd="0" destOrd="0" parTransId="{E5199065-040A-4BA2-815E-B10E48888680}" sibTransId="{CF2A421B-1AAF-45F5-9CEA-751346B0C8C9}"/>
    <dgm:cxn modelId="{4FDFF7BB-8A87-4C57-8D1F-E7336298F4BC}" type="presOf" srcId="{77BE6D1E-6277-4DD4-83A9-939F643F1B49}" destId="{3BC39281-55D6-4EE2-99C0-CA3504DC36B6}" srcOrd="0" destOrd="0" presId="urn:microsoft.com/office/officeart/2008/layout/LinedList"/>
    <dgm:cxn modelId="{0489BAFE-71BB-4C53-9976-25773E0EC014}" srcId="{0F30EE20-0EC8-4A76-A8E0-A10615FD9FD6}" destId="{B5F45D7E-899E-4531-B55C-653BF8ABBCEA}" srcOrd="3" destOrd="0" parTransId="{AD8FD97C-A25F-4914-9AEA-5AE49F63828F}" sibTransId="{C5D2E15C-6908-402C-BA96-B11AD1C28257}"/>
    <dgm:cxn modelId="{1C54A02E-C191-41CA-B839-5455821B7AFC}" type="presParOf" srcId="{EF18CAD8-2AD8-4837-88E7-68F141EF3B32}" destId="{023C44C3-C679-48D0-A795-61B4F0C1532A}" srcOrd="0" destOrd="0" presId="urn:microsoft.com/office/officeart/2008/layout/LinedList"/>
    <dgm:cxn modelId="{22D2825E-7DFD-42E7-AA39-CD07FE683431}" type="presParOf" srcId="{EF18CAD8-2AD8-4837-88E7-68F141EF3B32}" destId="{1E6809C5-F37E-4C90-AEFA-CFC023A39019}" srcOrd="1" destOrd="0" presId="urn:microsoft.com/office/officeart/2008/layout/LinedList"/>
    <dgm:cxn modelId="{1116736E-F129-48B2-BCFD-FF1CDE5D2A9D}" type="presParOf" srcId="{1E6809C5-F37E-4C90-AEFA-CFC023A39019}" destId="{E3D1F32E-A23F-42F6-9CB2-E9BE35783F85}" srcOrd="0" destOrd="0" presId="urn:microsoft.com/office/officeart/2008/layout/LinedList"/>
    <dgm:cxn modelId="{5B1BE4F6-CDA7-4AC3-BC74-6B81E0608149}" type="presParOf" srcId="{1E6809C5-F37E-4C90-AEFA-CFC023A39019}" destId="{1752C55C-C2DD-40F5-A0BF-80AC5C4EC470}" srcOrd="1" destOrd="0" presId="urn:microsoft.com/office/officeart/2008/layout/LinedList"/>
    <dgm:cxn modelId="{66433457-2819-4B37-8A2D-3E1844CEC5D0}" type="presParOf" srcId="{EF18CAD8-2AD8-4837-88E7-68F141EF3B32}" destId="{83E39656-DBE5-468F-A2CC-2529AFE2BA2E}" srcOrd="2" destOrd="0" presId="urn:microsoft.com/office/officeart/2008/layout/LinedList"/>
    <dgm:cxn modelId="{35799DF2-0B40-4CB7-9267-6DF4FE2E634C}" type="presParOf" srcId="{EF18CAD8-2AD8-4837-88E7-68F141EF3B32}" destId="{D4F37566-5309-411B-8DD3-04EB94679B45}" srcOrd="3" destOrd="0" presId="urn:microsoft.com/office/officeart/2008/layout/LinedList"/>
    <dgm:cxn modelId="{BF6ECD03-3216-4E47-A3E0-8CE79A006098}" type="presParOf" srcId="{D4F37566-5309-411B-8DD3-04EB94679B45}" destId="{CEF7C3FE-B758-4F7B-82A7-872B1477197A}" srcOrd="0" destOrd="0" presId="urn:microsoft.com/office/officeart/2008/layout/LinedList"/>
    <dgm:cxn modelId="{2152F7FF-F3B4-430E-B06A-52B68A8FC4DF}" type="presParOf" srcId="{D4F37566-5309-411B-8DD3-04EB94679B45}" destId="{DAE33F7D-F185-4255-BA36-8CC01E1ED192}" srcOrd="1" destOrd="0" presId="urn:microsoft.com/office/officeart/2008/layout/LinedList"/>
    <dgm:cxn modelId="{5ED4EBE1-92B5-4D99-B61D-480735413938}" type="presParOf" srcId="{EF18CAD8-2AD8-4837-88E7-68F141EF3B32}" destId="{EF530DC8-67BD-4CC3-B26A-18FE7B65F197}" srcOrd="4" destOrd="0" presId="urn:microsoft.com/office/officeart/2008/layout/LinedList"/>
    <dgm:cxn modelId="{765B8D62-466A-48EA-9E66-2F6BA1A18759}" type="presParOf" srcId="{EF18CAD8-2AD8-4837-88E7-68F141EF3B32}" destId="{FEEE5669-4C14-45D4-ACEB-1894A400F745}" srcOrd="5" destOrd="0" presId="urn:microsoft.com/office/officeart/2008/layout/LinedList"/>
    <dgm:cxn modelId="{4F789B38-6CD9-4AB1-9211-5CFF5637F990}" type="presParOf" srcId="{FEEE5669-4C14-45D4-ACEB-1894A400F745}" destId="{3BC39281-55D6-4EE2-99C0-CA3504DC36B6}" srcOrd="0" destOrd="0" presId="urn:microsoft.com/office/officeart/2008/layout/LinedList"/>
    <dgm:cxn modelId="{FB3545E4-1A11-4414-B6B7-DF5D6571B075}" type="presParOf" srcId="{FEEE5669-4C14-45D4-ACEB-1894A400F745}" destId="{ED5ABAFC-0C51-44C3-9193-840A7DD0B4A3}" srcOrd="1" destOrd="0" presId="urn:microsoft.com/office/officeart/2008/layout/LinedList"/>
    <dgm:cxn modelId="{979AE8E4-D71F-49CD-9651-57814395C31A}" type="presParOf" srcId="{EF18CAD8-2AD8-4837-88E7-68F141EF3B32}" destId="{682D66C6-9938-41E8-8C22-D661444E9631}" srcOrd="6" destOrd="0" presId="urn:microsoft.com/office/officeart/2008/layout/LinedList"/>
    <dgm:cxn modelId="{6A59EE4F-50ED-481D-BEFF-AADED900A2B6}" type="presParOf" srcId="{EF18CAD8-2AD8-4837-88E7-68F141EF3B32}" destId="{47D8E0D0-031A-4364-8DEB-FA01FA639933}" srcOrd="7" destOrd="0" presId="urn:microsoft.com/office/officeart/2008/layout/LinedList"/>
    <dgm:cxn modelId="{FDFF7E57-72C3-4BBB-BF29-3E594EE306C7}" type="presParOf" srcId="{47D8E0D0-031A-4364-8DEB-FA01FA639933}" destId="{EA58E15B-2620-4983-BA80-075AAA59A3F7}" srcOrd="0" destOrd="0" presId="urn:microsoft.com/office/officeart/2008/layout/LinedList"/>
    <dgm:cxn modelId="{424DD8B0-0607-4579-AA33-2164B5AE5E60}" type="presParOf" srcId="{47D8E0D0-031A-4364-8DEB-FA01FA639933}" destId="{94B0C696-D599-4448-9AC5-DCD5577FE1A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74267C-E9DE-46CD-9235-9E55C26FF90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22A5EF1-640B-4DD6-98D2-B41D247AD2A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baseline="0" dirty="0"/>
            <a:t>The Ministry of Education has suspended the reporting of COVID-19 cases to public health for schools and child care centres.  Centres are asked to report “above baseline” levels of illness per usual.</a:t>
          </a:r>
          <a:endParaRPr lang="en-US" dirty="0"/>
        </a:p>
      </dgm:t>
    </dgm:pt>
    <dgm:pt modelId="{4BCFC58A-832E-4257-9B5A-6C2AF0C0D58F}" type="parTrans" cxnId="{42B924F7-7ADA-49EA-B63E-9381A382B4B7}">
      <dgm:prSet/>
      <dgm:spPr/>
      <dgm:t>
        <a:bodyPr/>
        <a:lstStyle/>
        <a:p>
          <a:endParaRPr lang="en-US"/>
        </a:p>
      </dgm:t>
    </dgm:pt>
    <dgm:pt modelId="{7128ECC7-88D9-465B-A282-830FD3A7BB66}" type="sibTrans" cxnId="{42B924F7-7ADA-49EA-B63E-9381A382B4B7}">
      <dgm:prSet/>
      <dgm:spPr/>
      <dgm:t>
        <a:bodyPr/>
        <a:lstStyle/>
        <a:p>
          <a:endParaRPr lang="en-US"/>
        </a:p>
      </dgm:t>
    </dgm:pt>
    <dgm:pt modelId="{FBA8A973-68B4-475D-827B-F1672123B84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baseline="0" dirty="0"/>
            <a:t>Public health units will no longer be dismissing cohorts. Any dismissals or closures of a child care setting will be contingent upon operational requirements determined by the child care operator.</a:t>
          </a:r>
          <a:endParaRPr lang="en-US" dirty="0"/>
        </a:p>
      </dgm:t>
    </dgm:pt>
    <dgm:pt modelId="{FD58BC78-7DC8-4533-991C-88702F8B60F9}" type="parTrans" cxnId="{AF063451-13B9-41F8-87A4-38A169292EF8}">
      <dgm:prSet/>
      <dgm:spPr/>
      <dgm:t>
        <a:bodyPr/>
        <a:lstStyle/>
        <a:p>
          <a:endParaRPr lang="en-US"/>
        </a:p>
      </dgm:t>
    </dgm:pt>
    <dgm:pt modelId="{A053848C-2549-421E-8869-B1936F2E7BD5}" type="sibTrans" cxnId="{AF063451-13B9-41F8-87A4-38A169292EF8}">
      <dgm:prSet/>
      <dgm:spPr/>
      <dgm:t>
        <a:bodyPr/>
        <a:lstStyle/>
        <a:p>
          <a:endParaRPr lang="en-US"/>
        </a:p>
      </dgm:t>
    </dgm:pt>
    <dgm:pt modelId="{3A1DFB9A-BABE-44BB-ADE3-3FBF6A698B6B}" type="pres">
      <dgm:prSet presAssocID="{7C74267C-E9DE-46CD-9235-9E55C26FF907}" presName="root" presStyleCnt="0">
        <dgm:presLayoutVars>
          <dgm:dir/>
          <dgm:resizeHandles val="exact"/>
        </dgm:presLayoutVars>
      </dgm:prSet>
      <dgm:spPr/>
    </dgm:pt>
    <dgm:pt modelId="{7C3733BF-16F1-4B0E-80E2-B675BB7A7D67}" type="pres">
      <dgm:prSet presAssocID="{422A5EF1-640B-4DD6-98D2-B41D247AD2A0}" presName="compNode" presStyleCnt="0"/>
      <dgm:spPr/>
    </dgm:pt>
    <dgm:pt modelId="{70D460AD-E22F-4228-8407-CD348881097D}" type="pres">
      <dgm:prSet presAssocID="{422A5EF1-640B-4DD6-98D2-B41D247AD2A0}" presName="bgRect" presStyleLbl="bgShp" presStyleIdx="0" presStyleCnt="2"/>
      <dgm:spPr/>
    </dgm:pt>
    <dgm:pt modelId="{6DBEA57E-329C-447F-B1EB-CAB0232A539C}" type="pres">
      <dgm:prSet presAssocID="{422A5EF1-640B-4DD6-98D2-B41D247AD2A0}" presName="iconRect" presStyleLbl="node1" presStyleIdx="0" presStyleCnt="2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B0D9E3EC-19D3-466A-92A0-C1409E00B15F}" type="pres">
      <dgm:prSet presAssocID="{422A5EF1-640B-4DD6-98D2-B41D247AD2A0}" presName="spaceRect" presStyleCnt="0"/>
      <dgm:spPr/>
    </dgm:pt>
    <dgm:pt modelId="{3E9FCA4C-6BB7-4A64-BA85-1DB92043962E}" type="pres">
      <dgm:prSet presAssocID="{422A5EF1-640B-4DD6-98D2-B41D247AD2A0}" presName="parTx" presStyleLbl="revTx" presStyleIdx="0" presStyleCnt="2">
        <dgm:presLayoutVars>
          <dgm:chMax val="0"/>
          <dgm:chPref val="0"/>
        </dgm:presLayoutVars>
      </dgm:prSet>
      <dgm:spPr/>
    </dgm:pt>
    <dgm:pt modelId="{1548801D-2254-4960-871D-11B6D613ACB4}" type="pres">
      <dgm:prSet presAssocID="{7128ECC7-88D9-465B-A282-830FD3A7BB66}" presName="sibTrans" presStyleCnt="0"/>
      <dgm:spPr/>
    </dgm:pt>
    <dgm:pt modelId="{826AE02A-268F-4477-87F9-B641C64845F9}" type="pres">
      <dgm:prSet presAssocID="{FBA8A973-68B4-475D-827B-F1672123B84B}" presName="compNode" presStyleCnt="0"/>
      <dgm:spPr/>
    </dgm:pt>
    <dgm:pt modelId="{C36C1296-0E3E-495B-9D7C-B78536E82BA3}" type="pres">
      <dgm:prSet presAssocID="{FBA8A973-68B4-475D-827B-F1672123B84B}" presName="bgRect" presStyleLbl="bgShp" presStyleIdx="1" presStyleCnt="2"/>
      <dgm:spPr/>
    </dgm:pt>
    <dgm:pt modelId="{5FCFA84B-5A4E-4FCC-BC7A-151FCD981E8F}" type="pres">
      <dgm:prSet presAssocID="{FBA8A973-68B4-475D-827B-F1672123B84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7FE40993-47CC-4AEF-8A59-C558F9F78ABC}" type="pres">
      <dgm:prSet presAssocID="{FBA8A973-68B4-475D-827B-F1672123B84B}" presName="spaceRect" presStyleCnt="0"/>
      <dgm:spPr/>
    </dgm:pt>
    <dgm:pt modelId="{E2030454-2810-4719-8A81-5EEBFD21A347}" type="pres">
      <dgm:prSet presAssocID="{FBA8A973-68B4-475D-827B-F1672123B84B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223E5C0B-5440-4ADB-8CBB-8E0F3F64F6E1}" type="presOf" srcId="{422A5EF1-640B-4DD6-98D2-B41D247AD2A0}" destId="{3E9FCA4C-6BB7-4A64-BA85-1DB92043962E}" srcOrd="0" destOrd="0" presId="urn:microsoft.com/office/officeart/2018/2/layout/IconVerticalSolidList"/>
    <dgm:cxn modelId="{AF063451-13B9-41F8-87A4-38A169292EF8}" srcId="{7C74267C-E9DE-46CD-9235-9E55C26FF907}" destId="{FBA8A973-68B4-475D-827B-F1672123B84B}" srcOrd="1" destOrd="0" parTransId="{FD58BC78-7DC8-4533-991C-88702F8B60F9}" sibTransId="{A053848C-2549-421E-8869-B1936F2E7BD5}"/>
    <dgm:cxn modelId="{2B908ABE-7A61-46AB-90EF-F1A2B41F0DED}" type="presOf" srcId="{FBA8A973-68B4-475D-827B-F1672123B84B}" destId="{E2030454-2810-4719-8A81-5EEBFD21A347}" srcOrd="0" destOrd="0" presId="urn:microsoft.com/office/officeart/2018/2/layout/IconVerticalSolidList"/>
    <dgm:cxn modelId="{5F4D44E8-BAE0-4824-BF2D-8D61C38CBE85}" type="presOf" srcId="{7C74267C-E9DE-46CD-9235-9E55C26FF907}" destId="{3A1DFB9A-BABE-44BB-ADE3-3FBF6A698B6B}" srcOrd="0" destOrd="0" presId="urn:microsoft.com/office/officeart/2018/2/layout/IconVerticalSolidList"/>
    <dgm:cxn modelId="{42B924F7-7ADA-49EA-B63E-9381A382B4B7}" srcId="{7C74267C-E9DE-46CD-9235-9E55C26FF907}" destId="{422A5EF1-640B-4DD6-98D2-B41D247AD2A0}" srcOrd="0" destOrd="0" parTransId="{4BCFC58A-832E-4257-9B5A-6C2AF0C0D58F}" sibTransId="{7128ECC7-88D9-465B-A282-830FD3A7BB66}"/>
    <dgm:cxn modelId="{09A2D303-9BDE-410B-A2D6-93D2C1348216}" type="presParOf" srcId="{3A1DFB9A-BABE-44BB-ADE3-3FBF6A698B6B}" destId="{7C3733BF-16F1-4B0E-80E2-B675BB7A7D67}" srcOrd="0" destOrd="0" presId="urn:microsoft.com/office/officeart/2018/2/layout/IconVerticalSolidList"/>
    <dgm:cxn modelId="{156340F4-A3F2-4B06-9871-1599CFEB2E56}" type="presParOf" srcId="{7C3733BF-16F1-4B0E-80E2-B675BB7A7D67}" destId="{70D460AD-E22F-4228-8407-CD348881097D}" srcOrd="0" destOrd="0" presId="urn:microsoft.com/office/officeart/2018/2/layout/IconVerticalSolidList"/>
    <dgm:cxn modelId="{E581B895-6397-4410-AEF8-87DE7CEC65A5}" type="presParOf" srcId="{7C3733BF-16F1-4B0E-80E2-B675BB7A7D67}" destId="{6DBEA57E-329C-447F-B1EB-CAB0232A539C}" srcOrd="1" destOrd="0" presId="urn:microsoft.com/office/officeart/2018/2/layout/IconVerticalSolidList"/>
    <dgm:cxn modelId="{29A63BA3-DA39-4E5F-B483-87A4EBA81064}" type="presParOf" srcId="{7C3733BF-16F1-4B0E-80E2-B675BB7A7D67}" destId="{B0D9E3EC-19D3-466A-92A0-C1409E00B15F}" srcOrd="2" destOrd="0" presId="urn:microsoft.com/office/officeart/2018/2/layout/IconVerticalSolidList"/>
    <dgm:cxn modelId="{041371C5-1894-4B57-8938-EFBD788E08A9}" type="presParOf" srcId="{7C3733BF-16F1-4B0E-80E2-B675BB7A7D67}" destId="{3E9FCA4C-6BB7-4A64-BA85-1DB92043962E}" srcOrd="3" destOrd="0" presId="urn:microsoft.com/office/officeart/2018/2/layout/IconVerticalSolidList"/>
    <dgm:cxn modelId="{643EFF3C-A7D9-4C38-886C-7B28E54042AF}" type="presParOf" srcId="{3A1DFB9A-BABE-44BB-ADE3-3FBF6A698B6B}" destId="{1548801D-2254-4960-871D-11B6D613ACB4}" srcOrd="1" destOrd="0" presId="urn:microsoft.com/office/officeart/2018/2/layout/IconVerticalSolidList"/>
    <dgm:cxn modelId="{4523F886-9A7A-4819-B429-6F723A64F695}" type="presParOf" srcId="{3A1DFB9A-BABE-44BB-ADE3-3FBF6A698B6B}" destId="{826AE02A-268F-4477-87F9-B641C64845F9}" srcOrd="2" destOrd="0" presId="urn:microsoft.com/office/officeart/2018/2/layout/IconVerticalSolidList"/>
    <dgm:cxn modelId="{C9DD72BB-88A0-4294-9EBD-07B97D932E46}" type="presParOf" srcId="{826AE02A-268F-4477-87F9-B641C64845F9}" destId="{C36C1296-0E3E-495B-9D7C-B78536E82BA3}" srcOrd="0" destOrd="0" presId="urn:microsoft.com/office/officeart/2018/2/layout/IconVerticalSolidList"/>
    <dgm:cxn modelId="{31309D49-7F83-42AA-80CD-75014862209F}" type="presParOf" srcId="{826AE02A-268F-4477-87F9-B641C64845F9}" destId="{5FCFA84B-5A4E-4FCC-BC7A-151FCD981E8F}" srcOrd="1" destOrd="0" presId="urn:microsoft.com/office/officeart/2018/2/layout/IconVerticalSolidList"/>
    <dgm:cxn modelId="{EEE9698F-714D-470B-B027-DDB7A0F30946}" type="presParOf" srcId="{826AE02A-268F-4477-87F9-B641C64845F9}" destId="{7FE40993-47CC-4AEF-8A59-C558F9F78ABC}" srcOrd="2" destOrd="0" presId="urn:microsoft.com/office/officeart/2018/2/layout/IconVerticalSolidList"/>
    <dgm:cxn modelId="{3337C31D-D536-4740-86B6-41D4D3074E0D}" type="presParOf" srcId="{826AE02A-268F-4477-87F9-B641C64845F9}" destId="{E2030454-2810-4719-8A81-5EEBFD21A34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AFDF05-152D-4561-B0D7-6C381E5F5268}" type="doc">
      <dgm:prSet loTypeId="urn:microsoft.com/office/officeart/2005/8/layout/vList2" loCatId="list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E22FA4A0-1540-4C1D-AC96-A2916D71230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baseline="0" dirty="0"/>
            <a:t>PCR testing has been restricted to highest priority settings; </a:t>
          </a:r>
        </a:p>
        <a:p>
          <a:pPr>
            <a:lnSpc>
              <a:spcPct val="100000"/>
            </a:lnSpc>
          </a:pPr>
          <a:r>
            <a:rPr lang="en-US" b="0" i="0" baseline="0" dirty="0"/>
            <a:t>	- children and staff from school/child care centres (CCCs) are no longer eligible at publicly funded 	assessment centres </a:t>
          </a:r>
          <a:r>
            <a:rPr lang="en-US" b="0" i="0" u="sng" baseline="0" dirty="0"/>
            <a:t>unless</a:t>
          </a:r>
          <a:r>
            <a:rPr lang="en-US" b="0" i="0" baseline="0" dirty="0"/>
            <a:t> they are household contacts of workers in the highest risk settings</a:t>
          </a:r>
          <a:endParaRPr lang="en-US" dirty="0"/>
        </a:p>
      </dgm:t>
    </dgm:pt>
    <dgm:pt modelId="{FD0FC002-05A1-4672-B86A-4659DF5DDEC3}" type="parTrans" cxnId="{7C655616-267A-4871-A817-FD8685652A86}">
      <dgm:prSet/>
      <dgm:spPr/>
      <dgm:t>
        <a:bodyPr/>
        <a:lstStyle/>
        <a:p>
          <a:endParaRPr lang="en-US"/>
        </a:p>
      </dgm:t>
    </dgm:pt>
    <dgm:pt modelId="{41E7A502-0219-4ACC-926D-9FF2386D50CB}" type="sibTrans" cxnId="{7C655616-267A-4871-A817-FD8685652A86}">
      <dgm:prSet/>
      <dgm:spPr/>
      <dgm:t>
        <a:bodyPr/>
        <a:lstStyle/>
        <a:p>
          <a:endParaRPr lang="en-US"/>
        </a:p>
      </dgm:t>
    </dgm:pt>
    <dgm:pt modelId="{9AD83B13-3F71-4717-9DFA-250705B1BA36}">
      <dgm:prSet/>
      <dgm:spPr/>
      <dgm:t>
        <a:bodyPr/>
        <a:lstStyle/>
        <a:p>
          <a:endParaRPr lang="en-US" dirty="0"/>
        </a:p>
      </dgm:t>
    </dgm:pt>
    <dgm:pt modelId="{C839CEEA-82A6-4D80-9EBA-8EA82F198AFB}" type="parTrans" cxnId="{4E01095A-3D5B-4D68-A79F-066997472A83}">
      <dgm:prSet/>
      <dgm:spPr/>
      <dgm:t>
        <a:bodyPr/>
        <a:lstStyle/>
        <a:p>
          <a:endParaRPr lang="en-US"/>
        </a:p>
      </dgm:t>
    </dgm:pt>
    <dgm:pt modelId="{FCEBFD78-FDF2-4845-AFE6-5570B122EC28}" type="sibTrans" cxnId="{4E01095A-3D5B-4D68-A79F-066997472A83}">
      <dgm:prSet/>
      <dgm:spPr/>
      <dgm:t>
        <a:bodyPr/>
        <a:lstStyle/>
        <a:p>
          <a:endParaRPr lang="en-US"/>
        </a:p>
      </dgm:t>
    </dgm:pt>
    <dgm:pt modelId="{99A7ECF6-F2AA-4C51-A3B6-0691F54D412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baseline="0" dirty="0"/>
            <a:t>Current testing options include take-home PCR self-collection kits or Rapid Antigen Tests (RAT) provided to the child care centres</a:t>
          </a:r>
        </a:p>
        <a:p>
          <a:pPr>
            <a:lnSpc>
              <a:spcPct val="100000"/>
            </a:lnSpc>
          </a:pPr>
          <a:r>
            <a:rPr lang="en-US" b="0" i="0" baseline="0" dirty="0"/>
            <a:t>	- SMDHU does not supply or stock take-home tests</a:t>
          </a:r>
          <a:endParaRPr lang="en-US" dirty="0"/>
        </a:p>
      </dgm:t>
    </dgm:pt>
    <dgm:pt modelId="{C548F964-B5F4-4DED-ABDA-CC4053E4ADE1}" type="parTrans" cxnId="{BC4F78ED-94B7-4F6B-9DCD-A64C0308969B}">
      <dgm:prSet/>
      <dgm:spPr/>
      <dgm:t>
        <a:bodyPr/>
        <a:lstStyle/>
        <a:p>
          <a:endParaRPr lang="en-US"/>
        </a:p>
      </dgm:t>
    </dgm:pt>
    <dgm:pt modelId="{7E303BF5-115B-4138-AD6F-7D75F4870EFB}" type="sibTrans" cxnId="{BC4F78ED-94B7-4F6B-9DCD-A64C0308969B}">
      <dgm:prSet/>
      <dgm:spPr/>
      <dgm:t>
        <a:bodyPr/>
        <a:lstStyle/>
        <a:p>
          <a:endParaRPr lang="en-US"/>
        </a:p>
      </dgm:t>
    </dgm:pt>
    <dgm:pt modelId="{E58D5E95-0163-488C-B2C7-C1CFBD11A678}">
      <dgm:prSet/>
      <dgm:spPr/>
      <dgm:t>
        <a:bodyPr/>
        <a:lstStyle/>
        <a:p>
          <a:r>
            <a:rPr lang="en-US" b="0" i="0" baseline="0" dirty="0"/>
            <a:t>Positive results from RAT testing no longer require confirmatory PCR testing</a:t>
          </a:r>
          <a:endParaRPr lang="en-US" dirty="0"/>
        </a:p>
      </dgm:t>
    </dgm:pt>
    <dgm:pt modelId="{0C78AC15-93C6-4CBB-94A9-8D744319A99B}" type="parTrans" cxnId="{7F8CA464-9E0E-4F58-81C8-D29940D28254}">
      <dgm:prSet/>
      <dgm:spPr/>
      <dgm:t>
        <a:bodyPr/>
        <a:lstStyle/>
        <a:p>
          <a:endParaRPr lang="en-US"/>
        </a:p>
      </dgm:t>
    </dgm:pt>
    <dgm:pt modelId="{8B55373C-3624-4999-B8DC-D15869B9601D}" type="sibTrans" cxnId="{7F8CA464-9E0E-4F58-81C8-D29940D28254}">
      <dgm:prSet/>
      <dgm:spPr/>
      <dgm:t>
        <a:bodyPr/>
        <a:lstStyle/>
        <a:p>
          <a:endParaRPr lang="en-US"/>
        </a:p>
      </dgm:t>
    </dgm:pt>
    <dgm:pt modelId="{3C2A4CF1-AB95-44C8-B396-DFACE66D3A12}" type="pres">
      <dgm:prSet presAssocID="{75AFDF05-152D-4561-B0D7-6C381E5F5268}" presName="linear" presStyleCnt="0">
        <dgm:presLayoutVars>
          <dgm:animLvl val="lvl"/>
          <dgm:resizeHandles val="exact"/>
        </dgm:presLayoutVars>
      </dgm:prSet>
      <dgm:spPr/>
    </dgm:pt>
    <dgm:pt modelId="{DDEA2587-83B5-455B-AC54-4CCB959FE4D5}" type="pres">
      <dgm:prSet presAssocID="{E22FA4A0-1540-4C1D-AC96-A2916D71230A}" presName="parentText" presStyleLbl="node1" presStyleIdx="0" presStyleCnt="3" custScaleY="154166">
        <dgm:presLayoutVars>
          <dgm:chMax val="0"/>
          <dgm:bulletEnabled val="1"/>
        </dgm:presLayoutVars>
      </dgm:prSet>
      <dgm:spPr/>
    </dgm:pt>
    <dgm:pt modelId="{1EA83339-F077-4ECA-B8A6-650A213EAD39}" type="pres">
      <dgm:prSet presAssocID="{E22FA4A0-1540-4C1D-AC96-A2916D71230A}" presName="childText" presStyleLbl="revTx" presStyleIdx="0" presStyleCnt="1" custScaleY="16240">
        <dgm:presLayoutVars>
          <dgm:bulletEnabled val="1"/>
        </dgm:presLayoutVars>
      </dgm:prSet>
      <dgm:spPr/>
    </dgm:pt>
    <dgm:pt modelId="{F556CDF0-0865-49CC-AB00-2BE323216E3B}" type="pres">
      <dgm:prSet presAssocID="{99A7ECF6-F2AA-4C51-A3B6-0691F54D4127}" presName="parentText" presStyleLbl="node1" presStyleIdx="1" presStyleCnt="3" custLinFactNeighborX="34" custLinFactNeighborY="-2179">
        <dgm:presLayoutVars>
          <dgm:chMax val="0"/>
          <dgm:bulletEnabled val="1"/>
        </dgm:presLayoutVars>
      </dgm:prSet>
      <dgm:spPr/>
    </dgm:pt>
    <dgm:pt modelId="{95D46EEB-2CF1-4EE5-8F11-41AA047AC369}" type="pres">
      <dgm:prSet presAssocID="{7E303BF5-115B-4138-AD6F-7D75F4870EFB}" presName="spacer" presStyleCnt="0"/>
      <dgm:spPr/>
    </dgm:pt>
    <dgm:pt modelId="{9D3AEBE2-FB49-4924-BD39-772EF1116690}" type="pres">
      <dgm:prSet presAssocID="{E58D5E95-0163-488C-B2C7-C1CFBD11A67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1920813-4D97-45D7-92D8-E6C37807CE54}" type="presOf" srcId="{9AD83B13-3F71-4717-9DFA-250705B1BA36}" destId="{1EA83339-F077-4ECA-B8A6-650A213EAD39}" srcOrd="0" destOrd="0" presId="urn:microsoft.com/office/officeart/2005/8/layout/vList2"/>
    <dgm:cxn modelId="{7C655616-267A-4871-A817-FD8685652A86}" srcId="{75AFDF05-152D-4561-B0D7-6C381E5F5268}" destId="{E22FA4A0-1540-4C1D-AC96-A2916D71230A}" srcOrd="0" destOrd="0" parTransId="{FD0FC002-05A1-4672-B86A-4659DF5DDEC3}" sibTransId="{41E7A502-0219-4ACC-926D-9FF2386D50CB}"/>
    <dgm:cxn modelId="{A118EB16-6310-4C1F-A000-16CAC5CB1B64}" type="presOf" srcId="{E58D5E95-0163-488C-B2C7-C1CFBD11A678}" destId="{9D3AEBE2-FB49-4924-BD39-772EF1116690}" srcOrd="0" destOrd="0" presId="urn:microsoft.com/office/officeart/2005/8/layout/vList2"/>
    <dgm:cxn modelId="{75DB1119-42CE-4A21-BCB0-FD3DDF9B535A}" type="presOf" srcId="{99A7ECF6-F2AA-4C51-A3B6-0691F54D4127}" destId="{F556CDF0-0865-49CC-AB00-2BE323216E3B}" srcOrd="0" destOrd="0" presId="urn:microsoft.com/office/officeart/2005/8/layout/vList2"/>
    <dgm:cxn modelId="{7F8CA464-9E0E-4F58-81C8-D29940D28254}" srcId="{75AFDF05-152D-4561-B0D7-6C381E5F5268}" destId="{E58D5E95-0163-488C-B2C7-C1CFBD11A678}" srcOrd="2" destOrd="0" parTransId="{0C78AC15-93C6-4CBB-94A9-8D744319A99B}" sibTransId="{8B55373C-3624-4999-B8DC-D15869B9601D}"/>
    <dgm:cxn modelId="{89FCDD59-29B5-4FAE-AE2C-38BEA02888C4}" type="presOf" srcId="{E22FA4A0-1540-4C1D-AC96-A2916D71230A}" destId="{DDEA2587-83B5-455B-AC54-4CCB959FE4D5}" srcOrd="0" destOrd="0" presId="urn:microsoft.com/office/officeart/2005/8/layout/vList2"/>
    <dgm:cxn modelId="{4E01095A-3D5B-4D68-A79F-066997472A83}" srcId="{E22FA4A0-1540-4C1D-AC96-A2916D71230A}" destId="{9AD83B13-3F71-4717-9DFA-250705B1BA36}" srcOrd="0" destOrd="0" parTransId="{C839CEEA-82A6-4D80-9EBA-8EA82F198AFB}" sibTransId="{FCEBFD78-FDF2-4845-AFE6-5570B122EC28}"/>
    <dgm:cxn modelId="{ACB647AE-B27F-4306-8C7E-56437C910513}" type="presOf" srcId="{75AFDF05-152D-4561-B0D7-6C381E5F5268}" destId="{3C2A4CF1-AB95-44C8-B396-DFACE66D3A12}" srcOrd="0" destOrd="0" presId="urn:microsoft.com/office/officeart/2005/8/layout/vList2"/>
    <dgm:cxn modelId="{BC4F78ED-94B7-4F6B-9DCD-A64C0308969B}" srcId="{75AFDF05-152D-4561-B0D7-6C381E5F5268}" destId="{99A7ECF6-F2AA-4C51-A3B6-0691F54D4127}" srcOrd="1" destOrd="0" parTransId="{C548F964-B5F4-4DED-ABDA-CC4053E4ADE1}" sibTransId="{7E303BF5-115B-4138-AD6F-7D75F4870EFB}"/>
    <dgm:cxn modelId="{01496E99-2F14-40FC-9631-C3109C428C9F}" type="presParOf" srcId="{3C2A4CF1-AB95-44C8-B396-DFACE66D3A12}" destId="{DDEA2587-83B5-455B-AC54-4CCB959FE4D5}" srcOrd="0" destOrd="0" presId="urn:microsoft.com/office/officeart/2005/8/layout/vList2"/>
    <dgm:cxn modelId="{44845592-2BC6-45BF-B0F4-CC42524FAD81}" type="presParOf" srcId="{3C2A4CF1-AB95-44C8-B396-DFACE66D3A12}" destId="{1EA83339-F077-4ECA-B8A6-650A213EAD39}" srcOrd="1" destOrd="0" presId="urn:microsoft.com/office/officeart/2005/8/layout/vList2"/>
    <dgm:cxn modelId="{22913E71-60C4-4005-8FE2-6D35B7C500DF}" type="presParOf" srcId="{3C2A4CF1-AB95-44C8-B396-DFACE66D3A12}" destId="{F556CDF0-0865-49CC-AB00-2BE323216E3B}" srcOrd="2" destOrd="0" presId="urn:microsoft.com/office/officeart/2005/8/layout/vList2"/>
    <dgm:cxn modelId="{8CB96A5B-40A8-43DA-9573-97E81C8619F3}" type="presParOf" srcId="{3C2A4CF1-AB95-44C8-B396-DFACE66D3A12}" destId="{95D46EEB-2CF1-4EE5-8F11-41AA047AC369}" srcOrd="3" destOrd="0" presId="urn:microsoft.com/office/officeart/2005/8/layout/vList2"/>
    <dgm:cxn modelId="{9799E567-649B-4D09-9A37-DBD4231BB0BE}" type="presParOf" srcId="{3C2A4CF1-AB95-44C8-B396-DFACE66D3A12}" destId="{9D3AEBE2-FB49-4924-BD39-772EF111669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A1FC89-0CCC-482A-8811-6E8EB385E17C}" type="doc">
      <dgm:prSet loTypeId="urn:microsoft.com/office/officeart/2005/8/layout/vList2" loCatId="list" qsTypeId="urn:microsoft.com/office/officeart/2005/8/quickstyle/simple5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24064673-8C56-4387-BB14-813D89F4F7EF}">
      <dgm:prSet/>
      <dgm:spPr/>
      <dgm:t>
        <a:bodyPr/>
        <a:lstStyle/>
        <a:p>
          <a:r>
            <a:rPr lang="en-US" b="0" i="0" baseline="0" dirty="0"/>
            <a:t>The following household members do NOT need to self-isolate while the individual is isolating:</a:t>
          </a:r>
        </a:p>
        <a:p>
          <a:r>
            <a:rPr lang="en-US" b="0" i="0" baseline="0" dirty="0"/>
            <a:t>- Member tested positive for COVID-19 in the last 90 days</a:t>
          </a:r>
        </a:p>
        <a:p>
          <a:r>
            <a:rPr lang="en-US" b="0" i="0" baseline="0" dirty="0"/>
            <a:t>- Member is 18 years or older and has received 3 doses of vaccine (boosted)</a:t>
          </a:r>
        </a:p>
        <a:p>
          <a:r>
            <a:rPr lang="en-US" b="0" i="0" baseline="0" dirty="0"/>
            <a:t>- Member is under 18 years and has received 2 doses of vaccine (fully vaccinated)</a:t>
          </a:r>
        </a:p>
        <a:p>
          <a:endParaRPr lang="en-US" b="0" i="0" baseline="0" dirty="0"/>
        </a:p>
        <a:p>
          <a:r>
            <a:rPr lang="en-US" b="0" i="0" baseline="0" dirty="0"/>
            <a:t>If the household member has symptoms, they must also self-isolate and follow the guidance for cases.	</a:t>
          </a:r>
          <a:endParaRPr lang="en-US" dirty="0"/>
        </a:p>
      </dgm:t>
    </dgm:pt>
    <dgm:pt modelId="{A2BA14EF-13B1-4026-A655-636D416F802E}" type="parTrans" cxnId="{519EFABB-403A-46FC-9145-F275BCA60E24}">
      <dgm:prSet/>
      <dgm:spPr/>
      <dgm:t>
        <a:bodyPr/>
        <a:lstStyle/>
        <a:p>
          <a:endParaRPr lang="en-US"/>
        </a:p>
      </dgm:t>
    </dgm:pt>
    <dgm:pt modelId="{E2542BDC-773E-409C-9E71-B2C3699FA1D9}" type="sibTrans" cxnId="{519EFABB-403A-46FC-9145-F275BCA60E24}">
      <dgm:prSet/>
      <dgm:spPr/>
      <dgm:t>
        <a:bodyPr/>
        <a:lstStyle/>
        <a:p>
          <a:endParaRPr lang="en-US"/>
        </a:p>
      </dgm:t>
    </dgm:pt>
    <dgm:pt modelId="{EA5A31AE-1B5D-48F2-A718-786D06E9F56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0" i="0" baseline="0" dirty="0"/>
            <a:t>If the person with symptoms meets the criteria to end their self-isolation, the remainder of the household can immediately stop isolating as long as no one else has symptoms or is a case/contact</a:t>
          </a:r>
          <a:endParaRPr lang="en-US" sz="1600" dirty="0"/>
        </a:p>
      </dgm:t>
    </dgm:pt>
    <dgm:pt modelId="{9BBF3420-864A-4A52-B494-D8C603E001F8}" type="parTrans" cxnId="{A357F84C-778D-405D-9CE3-F9C6D2534ABB}">
      <dgm:prSet/>
      <dgm:spPr/>
      <dgm:t>
        <a:bodyPr/>
        <a:lstStyle/>
        <a:p>
          <a:endParaRPr lang="en-US"/>
        </a:p>
      </dgm:t>
    </dgm:pt>
    <dgm:pt modelId="{2A9C6EBE-EF02-49B9-9C77-FE5452BD670F}" type="sibTrans" cxnId="{A357F84C-778D-405D-9CE3-F9C6D2534ABB}">
      <dgm:prSet/>
      <dgm:spPr/>
      <dgm:t>
        <a:bodyPr/>
        <a:lstStyle/>
        <a:p>
          <a:endParaRPr lang="en-US"/>
        </a:p>
      </dgm:t>
    </dgm:pt>
    <dgm:pt modelId="{CF297F0C-13EB-4CA3-997A-A6F1EC5EAC3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If household members have to self-isolate, they are asked not to visit a highest risk setting for 10 days from their last exposure to the case or symptomatic individual</a:t>
          </a:r>
        </a:p>
      </dgm:t>
    </dgm:pt>
    <dgm:pt modelId="{574E77A9-0369-4499-B2EB-7DAC652208C8}" type="parTrans" cxnId="{74928FAC-117E-4839-B27A-6F7EB567C266}">
      <dgm:prSet/>
      <dgm:spPr/>
      <dgm:t>
        <a:bodyPr/>
        <a:lstStyle/>
        <a:p>
          <a:endParaRPr lang="en-US"/>
        </a:p>
      </dgm:t>
    </dgm:pt>
    <dgm:pt modelId="{398F4E35-5CC8-4BDB-AD3B-515846F07550}" type="sibTrans" cxnId="{74928FAC-117E-4839-B27A-6F7EB567C266}">
      <dgm:prSet/>
      <dgm:spPr/>
      <dgm:t>
        <a:bodyPr/>
        <a:lstStyle/>
        <a:p>
          <a:endParaRPr lang="en-US"/>
        </a:p>
      </dgm:t>
    </dgm:pt>
    <dgm:pt modelId="{09C1BBE5-346E-473F-B20D-563DE98A1CCC}" type="pres">
      <dgm:prSet presAssocID="{94A1FC89-0CCC-482A-8811-6E8EB385E17C}" presName="linear" presStyleCnt="0">
        <dgm:presLayoutVars>
          <dgm:animLvl val="lvl"/>
          <dgm:resizeHandles val="exact"/>
        </dgm:presLayoutVars>
      </dgm:prSet>
      <dgm:spPr/>
    </dgm:pt>
    <dgm:pt modelId="{E3D0F8E2-F798-4A20-A7D9-EE9F20590448}" type="pres">
      <dgm:prSet presAssocID="{24064673-8C56-4387-BB14-813D89F4F7EF}" presName="parentText" presStyleLbl="node1" presStyleIdx="0" presStyleCnt="1" custScaleY="14916" custLinFactNeighborY="-65125">
        <dgm:presLayoutVars>
          <dgm:chMax val="0"/>
          <dgm:bulletEnabled val="1"/>
        </dgm:presLayoutVars>
      </dgm:prSet>
      <dgm:spPr/>
    </dgm:pt>
    <dgm:pt modelId="{F0C94F12-B98D-4CBF-96F9-04113517AD45}" type="pres">
      <dgm:prSet presAssocID="{24064673-8C56-4387-BB14-813D89F4F7EF}" presName="childText" presStyleLbl="revTx" presStyleIdx="0" presStyleCnt="1" custScaleY="111272" custLinFactNeighborY="-285">
        <dgm:presLayoutVars>
          <dgm:bulletEnabled val="1"/>
        </dgm:presLayoutVars>
      </dgm:prSet>
      <dgm:spPr/>
    </dgm:pt>
  </dgm:ptLst>
  <dgm:cxnLst>
    <dgm:cxn modelId="{A357F84C-778D-405D-9CE3-F9C6D2534ABB}" srcId="{24064673-8C56-4387-BB14-813D89F4F7EF}" destId="{EA5A31AE-1B5D-48F2-A718-786D06E9F566}" srcOrd="0" destOrd="0" parTransId="{9BBF3420-864A-4A52-B494-D8C603E001F8}" sibTransId="{2A9C6EBE-EF02-49B9-9C77-FE5452BD670F}"/>
    <dgm:cxn modelId="{C45C6070-4481-469B-8813-3AAFE764BEBE}" type="presOf" srcId="{CF297F0C-13EB-4CA3-997A-A6F1EC5EAC36}" destId="{F0C94F12-B98D-4CBF-96F9-04113517AD45}" srcOrd="0" destOrd="1" presId="urn:microsoft.com/office/officeart/2005/8/layout/vList2"/>
    <dgm:cxn modelId="{9AE8CD87-A940-4F93-976B-1BD20603C00F}" type="presOf" srcId="{EA5A31AE-1B5D-48F2-A718-786D06E9F566}" destId="{F0C94F12-B98D-4CBF-96F9-04113517AD45}" srcOrd="0" destOrd="0" presId="urn:microsoft.com/office/officeart/2005/8/layout/vList2"/>
    <dgm:cxn modelId="{CCAECE90-56FA-49A6-A70A-438E85388CD1}" type="presOf" srcId="{94A1FC89-0CCC-482A-8811-6E8EB385E17C}" destId="{09C1BBE5-346E-473F-B20D-563DE98A1CCC}" srcOrd="0" destOrd="0" presId="urn:microsoft.com/office/officeart/2005/8/layout/vList2"/>
    <dgm:cxn modelId="{74928FAC-117E-4839-B27A-6F7EB567C266}" srcId="{24064673-8C56-4387-BB14-813D89F4F7EF}" destId="{CF297F0C-13EB-4CA3-997A-A6F1EC5EAC36}" srcOrd="1" destOrd="0" parTransId="{574E77A9-0369-4499-B2EB-7DAC652208C8}" sibTransId="{398F4E35-5CC8-4BDB-AD3B-515846F07550}"/>
    <dgm:cxn modelId="{519EFABB-403A-46FC-9145-F275BCA60E24}" srcId="{94A1FC89-0CCC-482A-8811-6E8EB385E17C}" destId="{24064673-8C56-4387-BB14-813D89F4F7EF}" srcOrd="0" destOrd="0" parTransId="{A2BA14EF-13B1-4026-A655-636D416F802E}" sibTransId="{E2542BDC-773E-409C-9E71-B2C3699FA1D9}"/>
    <dgm:cxn modelId="{9B79E2C3-533E-40FD-A286-6197CED73C84}" type="presOf" srcId="{24064673-8C56-4387-BB14-813D89F4F7EF}" destId="{E3D0F8E2-F798-4A20-A7D9-EE9F20590448}" srcOrd="0" destOrd="0" presId="urn:microsoft.com/office/officeart/2005/8/layout/vList2"/>
    <dgm:cxn modelId="{FDF06FB3-DF02-4C95-9249-A072CEFB35AF}" type="presParOf" srcId="{09C1BBE5-346E-473F-B20D-563DE98A1CCC}" destId="{E3D0F8E2-F798-4A20-A7D9-EE9F20590448}" srcOrd="0" destOrd="0" presId="urn:microsoft.com/office/officeart/2005/8/layout/vList2"/>
    <dgm:cxn modelId="{4568F9A1-C5A2-4127-916F-79733B6A17AB}" type="presParOf" srcId="{09C1BBE5-346E-473F-B20D-563DE98A1CCC}" destId="{F0C94F12-B98D-4CBF-96F9-04113517AD4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9FB5A4-CC5B-4329-8323-8C6E99B96AF2}" type="doc">
      <dgm:prSet loTypeId="urn:microsoft.com/office/officeart/2005/8/layout/vList2" loCatId="list" qsTypeId="urn:microsoft.com/office/officeart/2005/8/quickstyle/simple4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57FCA2A1-A681-48D6-A9F5-48E8B589DDDE}">
      <dgm:prSet/>
      <dgm:spPr/>
      <dgm:t>
        <a:bodyPr/>
        <a:lstStyle/>
        <a:p>
          <a:r>
            <a:rPr lang="en-US" b="0" i="0" baseline="0" dirty="0"/>
            <a:t>Omicron is highly transmissible and has resulted in unprecedented case counts in our community and around the world</a:t>
          </a:r>
          <a:endParaRPr lang="en-US" dirty="0"/>
        </a:p>
      </dgm:t>
    </dgm:pt>
    <dgm:pt modelId="{387AD085-4DB4-4D1A-B975-51B8713F1F8E}" type="parTrans" cxnId="{48889D78-951C-487D-B20A-0BC4E8F4CC43}">
      <dgm:prSet/>
      <dgm:spPr/>
      <dgm:t>
        <a:bodyPr/>
        <a:lstStyle/>
        <a:p>
          <a:endParaRPr lang="en-US"/>
        </a:p>
      </dgm:t>
    </dgm:pt>
    <dgm:pt modelId="{5638EA1A-C362-424C-9CAD-76D15D5EDCC4}" type="sibTrans" cxnId="{48889D78-951C-487D-B20A-0BC4E8F4CC43}">
      <dgm:prSet/>
      <dgm:spPr/>
      <dgm:t>
        <a:bodyPr/>
        <a:lstStyle/>
        <a:p>
          <a:endParaRPr lang="en-US"/>
        </a:p>
      </dgm:t>
    </dgm:pt>
    <dgm:pt modelId="{D67DC51E-F5A5-4FED-BE49-2838EE157172}">
      <dgm:prSet/>
      <dgm:spPr/>
      <dgm:t>
        <a:bodyPr/>
        <a:lstStyle/>
        <a:p>
          <a:r>
            <a:rPr lang="en-US" b="0" i="0" baseline="0"/>
            <a:t>Requires a shift in strategy to protect the most vulnerable (e.g., those in long-term care, congregate living settings), who are at risk of severe illness from COVID-19 </a:t>
          </a:r>
          <a:endParaRPr lang="en-US"/>
        </a:p>
      </dgm:t>
    </dgm:pt>
    <dgm:pt modelId="{4A4FF0EC-9215-4673-9F51-23975DC1E83F}" type="parTrans" cxnId="{82654D7D-01E9-4068-9791-229BC6D675E2}">
      <dgm:prSet/>
      <dgm:spPr/>
      <dgm:t>
        <a:bodyPr/>
        <a:lstStyle/>
        <a:p>
          <a:endParaRPr lang="en-US"/>
        </a:p>
      </dgm:t>
    </dgm:pt>
    <dgm:pt modelId="{4D19644B-D38D-4EBF-A435-1D7DBFBDF7EE}" type="sibTrans" cxnId="{82654D7D-01E9-4068-9791-229BC6D675E2}">
      <dgm:prSet/>
      <dgm:spPr/>
      <dgm:t>
        <a:bodyPr/>
        <a:lstStyle/>
        <a:p>
          <a:endParaRPr lang="en-US"/>
        </a:p>
      </dgm:t>
    </dgm:pt>
    <dgm:pt modelId="{39FDF088-642C-4669-A344-662CEBA50F96}">
      <dgm:prSet/>
      <dgm:spPr/>
      <dgm:t>
        <a:bodyPr/>
        <a:lstStyle/>
        <a:p>
          <a:r>
            <a:rPr lang="en-US" b="0" i="0" baseline="0"/>
            <a:t>Vaccination continues to be a safe and effective way to protect staff from severe outcomes related to COVID-19</a:t>
          </a:r>
          <a:endParaRPr lang="en-US"/>
        </a:p>
      </dgm:t>
    </dgm:pt>
    <dgm:pt modelId="{91775669-06FC-4EA2-A6A5-E75641E2FBB5}" type="parTrans" cxnId="{5C4DF5FA-8774-44E8-B1FF-8A586FAD447F}">
      <dgm:prSet/>
      <dgm:spPr/>
      <dgm:t>
        <a:bodyPr/>
        <a:lstStyle/>
        <a:p>
          <a:endParaRPr lang="en-US"/>
        </a:p>
      </dgm:t>
    </dgm:pt>
    <dgm:pt modelId="{FEE0B326-2B25-440D-9877-3A0F08AE8F9E}" type="sibTrans" cxnId="{5C4DF5FA-8774-44E8-B1FF-8A586FAD447F}">
      <dgm:prSet/>
      <dgm:spPr/>
      <dgm:t>
        <a:bodyPr/>
        <a:lstStyle/>
        <a:p>
          <a:endParaRPr lang="en-US"/>
        </a:p>
      </dgm:t>
    </dgm:pt>
    <dgm:pt modelId="{7FE0EA9B-6389-48CC-BC28-3C25CE364F50}">
      <dgm:prSet/>
      <dgm:spPr/>
      <dgm:t>
        <a:bodyPr/>
        <a:lstStyle/>
        <a:p>
          <a:r>
            <a:rPr lang="en-US" b="0" i="0" baseline="0"/>
            <a:t>Role of Operators is to support keeping sick children and staff out of buildings</a:t>
          </a:r>
          <a:endParaRPr lang="en-US"/>
        </a:p>
      </dgm:t>
    </dgm:pt>
    <dgm:pt modelId="{78F4BE34-593A-432F-967A-6A1FC0132289}" type="parTrans" cxnId="{7F2D96B6-0BC2-4371-955D-64CEBB5AA40D}">
      <dgm:prSet/>
      <dgm:spPr/>
      <dgm:t>
        <a:bodyPr/>
        <a:lstStyle/>
        <a:p>
          <a:endParaRPr lang="en-US"/>
        </a:p>
      </dgm:t>
    </dgm:pt>
    <dgm:pt modelId="{E40C7F9F-2A3B-431C-9BD4-00EE090DF096}" type="sibTrans" cxnId="{7F2D96B6-0BC2-4371-955D-64CEBB5AA40D}">
      <dgm:prSet/>
      <dgm:spPr/>
      <dgm:t>
        <a:bodyPr/>
        <a:lstStyle/>
        <a:p>
          <a:endParaRPr lang="en-US"/>
        </a:p>
      </dgm:t>
    </dgm:pt>
    <dgm:pt modelId="{364DD058-0437-4871-98EE-AAE82EDE868A}">
      <dgm:prSet/>
      <dgm:spPr/>
      <dgm:t>
        <a:bodyPr/>
        <a:lstStyle/>
        <a:p>
          <a:r>
            <a:rPr lang="en-US" b="0" i="0" baseline="0"/>
            <a:t>Public Health will continue to support Operators through outbreak scenarios </a:t>
          </a:r>
          <a:endParaRPr lang="en-US"/>
        </a:p>
      </dgm:t>
    </dgm:pt>
    <dgm:pt modelId="{4C7AE8C6-2060-45FA-A1AD-968A54D450D1}" type="parTrans" cxnId="{DEEAC7C7-338A-43E1-8832-E5AB0F0AFEA7}">
      <dgm:prSet/>
      <dgm:spPr/>
      <dgm:t>
        <a:bodyPr/>
        <a:lstStyle/>
        <a:p>
          <a:endParaRPr lang="en-US"/>
        </a:p>
      </dgm:t>
    </dgm:pt>
    <dgm:pt modelId="{51CD2890-2078-47C4-A20F-74C2BC6D3670}" type="sibTrans" cxnId="{DEEAC7C7-338A-43E1-8832-E5AB0F0AFEA7}">
      <dgm:prSet/>
      <dgm:spPr/>
      <dgm:t>
        <a:bodyPr/>
        <a:lstStyle/>
        <a:p>
          <a:endParaRPr lang="en-US"/>
        </a:p>
      </dgm:t>
    </dgm:pt>
    <dgm:pt modelId="{6808F436-F906-46A2-9EDA-05F991D494CF}" type="pres">
      <dgm:prSet presAssocID="{A69FB5A4-CC5B-4329-8323-8C6E99B96AF2}" presName="linear" presStyleCnt="0">
        <dgm:presLayoutVars>
          <dgm:animLvl val="lvl"/>
          <dgm:resizeHandles val="exact"/>
        </dgm:presLayoutVars>
      </dgm:prSet>
      <dgm:spPr/>
    </dgm:pt>
    <dgm:pt modelId="{E30E7F2C-4B9C-42B6-849B-E7B4364163E6}" type="pres">
      <dgm:prSet presAssocID="{57FCA2A1-A681-48D6-A9F5-48E8B589DDD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CCAE9BE-FAE0-4C55-96B1-D156CCEDF2C2}" type="pres">
      <dgm:prSet presAssocID="{5638EA1A-C362-424C-9CAD-76D15D5EDCC4}" presName="spacer" presStyleCnt="0"/>
      <dgm:spPr/>
    </dgm:pt>
    <dgm:pt modelId="{11A07E1C-E5DF-44E4-A62D-392D1F041463}" type="pres">
      <dgm:prSet presAssocID="{D67DC51E-F5A5-4FED-BE49-2838EE15717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ECE9B85-760A-4A4D-A35B-7ECA091C8537}" type="pres">
      <dgm:prSet presAssocID="{4D19644B-D38D-4EBF-A435-1D7DBFBDF7EE}" presName="spacer" presStyleCnt="0"/>
      <dgm:spPr/>
    </dgm:pt>
    <dgm:pt modelId="{4E8E1190-6934-412A-82CD-9CDB3728F2C3}" type="pres">
      <dgm:prSet presAssocID="{39FDF088-642C-4669-A344-662CEBA50F9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723C9FE-D0C5-46EC-9B47-C9CC543E34DE}" type="pres">
      <dgm:prSet presAssocID="{FEE0B326-2B25-440D-9877-3A0F08AE8F9E}" presName="spacer" presStyleCnt="0"/>
      <dgm:spPr/>
    </dgm:pt>
    <dgm:pt modelId="{C157AAFD-F3B6-4D2F-BBEF-B46DFED796A0}" type="pres">
      <dgm:prSet presAssocID="{7FE0EA9B-6389-48CC-BC28-3C25CE364F5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75BD011-0FA0-4B0F-9153-5420F7AA9386}" type="pres">
      <dgm:prSet presAssocID="{E40C7F9F-2A3B-431C-9BD4-00EE090DF096}" presName="spacer" presStyleCnt="0"/>
      <dgm:spPr/>
    </dgm:pt>
    <dgm:pt modelId="{5AE0F56E-8B9F-4982-A7FD-F971824B203E}" type="pres">
      <dgm:prSet presAssocID="{364DD058-0437-4871-98EE-AAE82EDE868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D114C0B-F1D8-4CD8-8CF4-06E9EAC21E93}" type="presOf" srcId="{7FE0EA9B-6389-48CC-BC28-3C25CE364F50}" destId="{C157AAFD-F3B6-4D2F-BBEF-B46DFED796A0}" srcOrd="0" destOrd="0" presId="urn:microsoft.com/office/officeart/2005/8/layout/vList2"/>
    <dgm:cxn modelId="{5854B949-E314-45B5-9C9D-CB8DFC070F36}" type="presOf" srcId="{39FDF088-642C-4669-A344-662CEBA50F96}" destId="{4E8E1190-6934-412A-82CD-9CDB3728F2C3}" srcOrd="0" destOrd="0" presId="urn:microsoft.com/office/officeart/2005/8/layout/vList2"/>
    <dgm:cxn modelId="{1F166F4E-8742-48ED-B02E-2DCC41D2FCA5}" type="presOf" srcId="{57FCA2A1-A681-48D6-A9F5-48E8B589DDDE}" destId="{E30E7F2C-4B9C-42B6-849B-E7B4364163E6}" srcOrd="0" destOrd="0" presId="urn:microsoft.com/office/officeart/2005/8/layout/vList2"/>
    <dgm:cxn modelId="{48889D78-951C-487D-B20A-0BC4E8F4CC43}" srcId="{A69FB5A4-CC5B-4329-8323-8C6E99B96AF2}" destId="{57FCA2A1-A681-48D6-A9F5-48E8B589DDDE}" srcOrd="0" destOrd="0" parTransId="{387AD085-4DB4-4D1A-B975-51B8713F1F8E}" sibTransId="{5638EA1A-C362-424C-9CAD-76D15D5EDCC4}"/>
    <dgm:cxn modelId="{82654D7D-01E9-4068-9791-229BC6D675E2}" srcId="{A69FB5A4-CC5B-4329-8323-8C6E99B96AF2}" destId="{D67DC51E-F5A5-4FED-BE49-2838EE157172}" srcOrd="1" destOrd="0" parTransId="{4A4FF0EC-9215-4673-9F51-23975DC1E83F}" sibTransId="{4D19644B-D38D-4EBF-A435-1D7DBFBDF7EE}"/>
    <dgm:cxn modelId="{2DA6AE8A-6FB6-449D-AAFB-D86D0BECD0E1}" type="presOf" srcId="{A69FB5A4-CC5B-4329-8323-8C6E99B96AF2}" destId="{6808F436-F906-46A2-9EDA-05F991D494CF}" srcOrd="0" destOrd="0" presId="urn:microsoft.com/office/officeart/2005/8/layout/vList2"/>
    <dgm:cxn modelId="{859BC3A6-59F4-47BB-BEE5-1A16B719E94D}" type="presOf" srcId="{D67DC51E-F5A5-4FED-BE49-2838EE157172}" destId="{11A07E1C-E5DF-44E4-A62D-392D1F041463}" srcOrd="0" destOrd="0" presId="urn:microsoft.com/office/officeart/2005/8/layout/vList2"/>
    <dgm:cxn modelId="{7F2D96B6-0BC2-4371-955D-64CEBB5AA40D}" srcId="{A69FB5A4-CC5B-4329-8323-8C6E99B96AF2}" destId="{7FE0EA9B-6389-48CC-BC28-3C25CE364F50}" srcOrd="3" destOrd="0" parTransId="{78F4BE34-593A-432F-967A-6A1FC0132289}" sibTransId="{E40C7F9F-2A3B-431C-9BD4-00EE090DF096}"/>
    <dgm:cxn modelId="{1933EAB7-3C2F-44C1-8B7C-C94FDA58602D}" type="presOf" srcId="{364DD058-0437-4871-98EE-AAE82EDE868A}" destId="{5AE0F56E-8B9F-4982-A7FD-F971824B203E}" srcOrd="0" destOrd="0" presId="urn:microsoft.com/office/officeart/2005/8/layout/vList2"/>
    <dgm:cxn modelId="{DEEAC7C7-338A-43E1-8832-E5AB0F0AFEA7}" srcId="{A69FB5A4-CC5B-4329-8323-8C6E99B96AF2}" destId="{364DD058-0437-4871-98EE-AAE82EDE868A}" srcOrd="4" destOrd="0" parTransId="{4C7AE8C6-2060-45FA-A1AD-968A54D450D1}" sibTransId="{51CD2890-2078-47C4-A20F-74C2BC6D3670}"/>
    <dgm:cxn modelId="{5C4DF5FA-8774-44E8-B1FF-8A586FAD447F}" srcId="{A69FB5A4-CC5B-4329-8323-8C6E99B96AF2}" destId="{39FDF088-642C-4669-A344-662CEBA50F96}" srcOrd="2" destOrd="0" parTransId="{91775669-06FC-4EA2-A6A5-E75641E2FBB5}" sibTransId="{FEE0B326-2B25-440D-9877-3A0F08AE8F9E}"/>
    <dgm:cxn modelId="{80325E58-95CE-4421-A261-12B1387DE569}" type="presParOf" srcId="{6808F436-F906-46A2-9EDA-05F991D494CF}" destId="{E30E7F2C-4B9C-42B6-849B-E7B4364163E6}" srcOrd="0" destOrd="0" presId="urn:microsoft.com/office/officeart/2005/8/layout/vList2"/>
    <dgm:cxn modelId="{D03AD3B8-2CCD-45D3-AB40-1E98D845D44D}" type="presParOf" srcId="{6808F436-F906-46A2-9EDA-05F991D494CF}" destId="{3CCAE9BE-FAE0-4C55-96B1-D156CCEDF2C2}" srcOrd="1" destOrd="0" presId="urn:microsoft.com/office/officeart/2005/8/layout/vList2"/>
    <dgm:cxn modelId="{B54D1649-FDF3-4C50-A515-584FB10118BF}" type="presParOf" srcId="{6808F436-F906-46A2-9EDA-05F991D494CF}" destId="{11A07E1C-E5DF-44E4-A62D-392D1F041463}" srcOrd="2" destOrd="0" presId="urn:microsoft.com/office/officeart/2005/8/layout/vList2"/>
    <dgm:cxn modelId="{4A7376C2-4CE0-4FE7-9FB5-38DF26280735}" type="presParOf" srcId="{6808F436-F906-46A2-9EDA-05F991D494CF}" destId="{DECE9B85-760A-4A4D-A35B-7ECA091C8537}" srcOrd="3" destOrd="0" presId="urn:microsoft.com/office/officeart/2005/8/layout/vList2"/>
    <dgm:cxn modelId="{80CB6ECA-7AA7-4C55-9BAB-A9FFF0C93E7E}" type="presParOf" srcId="{6808F436-F906-46A2-9EDA-05F991D494CF}" destId="{4E8E1190-6934-412A-82CD-9CDB3728F2C3}" srcOrd="4" destOrd="0" presId="urn:microsoft.com/office/officeart/2005/8/layout/vList2"/>
    <dgm:cxn modelId="{DCC3930A-D094-4876-BFEC-C216747A615D}" type="presParOf" srcId="{6808F436-F906-46A2-9EDA-05F991D494CF}" destId="{F723C9FE-D0C5-46EC-9B47-C9CC543E34DE}" srcOrd="5" destOrd="0" presId="urn:microsoft.com/office/officeart/2005/8/layout/vList2"/>
    <dgm:cxn modelId="{B28B6ED4-9FF5-4303-9B08-025A66CECE50}" type="presParOf" srcId="{6808F436-F906-46A2-9EDA-05F991D494CF}" destId="{C157AAFD-F3B6-4D2F-BBEF-B46DFED796A0}" srcOrd="6" destOrd="0" presId="urn:microsoft.com/office/officeart/2005/8/layout/vList2"/>
    <dgm:cxn modelId="{F3EF1580-4319-41AC-BDAA-25556750A1C7}" type="presParOf" srcId="{6808F436-F906-46A2-9EDA-05F991D494CF}" destId="{A75BD011-0FA0-4B0F-9153-5420F7AA9386}" srcOrd="7" destOrd="0" presId="urn:microsoft.com/office/officeart/2005/8/layout/vList2"/>
    <dgm:cxn modelId="{53B65211-78E4-492A-B323-DF008984BBDC}" type="presParOf" srcId="{6808F436-F906-46A2-9EDA-05F991D494CF}" destId="{5AE0F56E-8B9F-4982-A7FD-F971824B203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30EE20-0EC8-4A76-A8E0-A10615FD9FD6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2AA5907-BA8C-4A66-9928-3D0C98571FF9}">
      <dgm:prSet custT="1"/>
      <dgm:spPr/>
      <dgm:t>
        <a:bodyPr/>
        <a:lstStyle/>
        <a:p>
          <a:r>
            <a:rPr lang="en-US" sz="1800" b="1" i="0" baseline="0" dirty="0"/>
            <a:t>Question #1</a:t>
          </a:r>
          <a:r>
            <a:rPr lang="en-US" sz="1800" b="0" i="0" baseline="0" dirty="0"/>
            <a:t>:</a:t>
          </a:r>
        </a:p>
        <a:p>
          <a:r>
            <a:rPr lang="en-US" sz="2000" b="0" i="0" baseline="0" dirty="0"/>
            <a:t>If Child A is isolating because they are symptomatic or are a confirmed case, can they return to child care if they are still symptomatic?</a:t>
          </a:r>
        </a:p>
        <a:p>
          <a:r>
            <a:rPr lang="en-US" sz="1100" b="0" i="0" baseline="0" dirty="0"/>
            <a:t>  </a:t>
          </a:r>
          <a:endParaRPr lang="en-US" sz="1100" dirty="0"/>
        </a:p>
      </dgm:t>
    </dgm:pt>
    <dgm:pt modelId="{E5199065-040A-4BA2-815E-B10E48888680}" type="parTrans" cxnId="{078333BB-7A27-4E72-A19B-C8D0623B7A9E}">
      <dgm:prSet/>
      <dgm:spPr/>
      <dgm:t>
        <a:bodyPr/>
        <a:lstStyle/>
        <a:p>
          <a:endParaRPr lang="en-US"/>
        </a:p>
      </dgm:t>
    </dgm:pt>
    <dgm:pt modelId="{CF2A421B-1AAF-45F5-9CEA-751346B0C8C9}" type="sibTrans" cxnId="{078333BB-7A27-4E72-A19B-C8D0623B7A9E}">
      <dgm:prSet/>
      <dgm:spPr/>
      <dgm:t>
        <a:bodyPr/>
        <a:lstStyle/>
        <a:p>
          <a:endParaRPr lang="en-US"/>
        </a:p>
      </dgm:t>
    </dgm:pt>
    <dgm:pt modelId="{2D8B7890-8C3B-4EE1-B6E8-1BBC0D1E5D56}">
      <dgm:prSet/>
      <dgm:spPr/>
      <dgm:t>
        <a:bodyPr/>
        <a:lstStyle/>
        <a:p>
          <a:endParaRPr lang="en-US" dirty="0"/>
        </a:p>
      </dgm:t>
    </dgm:pt>
    <dgm:pt modelId="{2FA77C2D-850A-4BB4-BBD5-FA79A42A0539}" type="parTrans" cxnId="{F334D1A6-A157-47DA-9E7E-7591621A5E2D}">
      <dgm:prSet/>
      <dgm:spPr/>
      <dgm:t>
        <a:bodyPr/>
        <a:lstStyle/>
        <a:p>
          <a:endParaRPr lang="en-US"/>
        </a:p>
      </dgm:t>
    </dgm:pt>
    <dgm:pt modelId="{F3216BC3-0801-4CA8-A972-4545B1C10FBF}" type="sibTrans" cxnId="{F334D1A6-A157-47DA-9E7E-7591621A5E2D}">
      <dgm:prSet/>
      <dgm:spPr/>
      <dgm:t>
        <a:bodyPr/>
        <a:lstStyle/>
        <a:p>
          <a:endParaRPr lang="en-US"/>
        </a:p>
      </dgm:t>
    </dgm:pt>
    <dgm:pt modelId="{77BE6D1E-6277-4DD4-83A9-939F643F1B49}">
      <dgm:prSet custT="1"/>
      <dgm:spPr/>
      <dgm:t>
        <a:bodyPr/>
        <a:lstStyle/>
        <a:p>
          <a:r>
            <a:rPr lang="en-US" sz="1500" b="1" i="0" baseline="0" dirty="0"/>
            <a:t>Answer: </a:t>
          </a:r>
        </a:p>
        <a:p>
          <a:r>
            <a:rPr lang="en-US" sz="1600" b="0" i="0" baseline="0" dirty="0"/>
            <a:t>A student/child who is fully vaccinated OR &lt;12 years old must isolate for </a:t>
          </a:r>
          <a:r>
            <a:rPr lang="en-US" sz="1600" b="1" i="0" baseline="0" dirty="0"/>
            <a:t>five days </a:t>
          </a:r>
          <a:r>
            <a:rPr lang="en-US" sz="1600" b="0" i="0" baseline="0" dirty="0"/>
            <a:t>from when symptoms started + stay in isolation until their symptoms have been improving for 24 hours (48 hours for nausea, vomiting and/or diarrhea), whichever is longest. They should not have a fever when returning.  Upon return to child care, they are asked to wear a mask (unless under 2 or exempt) until it has been 10 days from symptom onset.</a:t>
          </a:r>
        </a:p>
        <a:p>
          <a:endParaRPr lang="en-US" sz="1600" b="0" i="0" baseline="0" dirty="0"/>
        </a:p>
        <a:p>
          <a:r>
            <a:rPr lang="en-US" sz="1600" b="0" i="0" baseline="0" dirty="0"/>
            <a:t>A student/child who is </a:t>
          </a:r>
          <a:r>
            <a:rPr lang="en-US" sz="1600" b="1" i="0" baseline="0" dirty="0"/>
            <a:t>12 years old or older + not fully vaccinated </a:t>
          </a:r>
          <a:r>
            <a:rPr lang="en-US" sz="1600" b="0" i="0" baseline="0" dirty="0"/>
            <a:t>OR is immunocompromised must isolate for </a:t>
          </a:r>
          <a:r>
            <a:rPr lang="en-US" sz="1600" b="1" i="0" baseline="0" dirty="0"/>
            <a:t>10 days </a:t>
          </a:r>
          <a:r>
            <a:rPr lang="en-US" sz="1600" b="0" i="0" baseline="0" dirty="0"/>
            <a:t>from when the symptoms started + stay in isolation until their symptoms have been improving for 24 hours (48 hours for nausea, vomiting and/or diarrhea), whichever is longest. They should not have a fever when returning.</a:t>
          </a:r>
          <a:endParaRPr lang="en-US" sz="1600" dirty="0"/>
        </a:p>
      </dgm:t>
    </dgm:pt>
    <dgm:pt modelId="{5B679F00-FD63-4F4C-A4D3-E51483178217}" type="parTrans" cxnId="{95D5330C-CBAF-4A05-9412-4860CEB8A43C}">
      <dgm:prSet/>
      <dgm:spPr/>
      <dgm:t>
        <a:bodyPr/>
        <a:lstStyle/>
        <a:p>
          <a:endParaRPr lang="en-US"/>
        </a:p>
      </dgm:t>
    </dgm:pt>
    <dgm:pt modelId="{8DB3BAC2-ABDB-4882-9104-B24E71D1DF36}" type="sibTrans" cxnId="{95D5330C-CBAF-4A05-9412-4860CEB8A43C}">
      <dgm:prSet/>
      <dgm:spPr/>
      <dgm:t>
        <a:bodyPr/>
        <a:lstStyle/>
        <a:p>
          <a:endParaRPr lang="en-US"/>
        </a:p>
      </dgm:t>
    </dgm:pt>
    <dgm:pt modelId="{B5F45D7E-899E-4531-B55C-653BF8ABBCEA}">
      <dgm:prSet/>
      <dgm:spPr/>
      <dgm:t>
        <a:bodyPr/>
        <a:lstStyle/>
        <a:p>
          <a:endParaRPr lang="en-US" dirty="0"/>
        </a:p>
      </dgm:t>
    </dgm:pt>
    <dgm:pt modelId="{AD8FD97C-A25F-4914-9AEA-5AE49F63828F}" type="parTrans" cxnId="{0489BAFE-71BB-4C53-9976-25773E0EC014}">
      <dgm:prSet/>
      <dgm:spPr/>
      <dgm:t>
        <a:bodyPr/>
        <a:lstStyle/>
        <a:p>
          <a:endParaRPr lang="en-US"/>
        </a:p>
      </dgm:t>
    </dgm:pt>
    <dgm:pt modelId="{C5D2E15C-6908-402C-BA96-B11AD1C28257}" type="sibTrans" cxnId="{0489BAFE-71BB-4C53-9976-25773E0EC014}">
      <dgm:prSet/>
      <dgm:spPr/>
      <dgm:t>
        <a:bodyPr/>
        <a:lstStyle/>
        <a:p>
          <a:endParaRPr lang="en-US"/>
        </a:p>
      </dgm:t>
    </dgm:pt>
    <dgm:pt modelId="{EF18CAD8-2AD8-4837-88E7-68F141EF3B32}" type="pres">
      <dgm:prSet presAssocID="{0F30EE20-0EC8-4A76-A8E0-A10615FD9FD6}" presName="vert0" presStyleCnt="0">
        <dgm:presLayoutVars>
          <dgm:dir/>
          <dgm:animOne val="branch"/>
          <dgm:animLvl val="lvl"/>
        </dgm:presLayoutVars>
      </dgm:prSet>
      <dgm:spPr/>
    </dgm:pt>
    <dgm:pt modelId="{023C44C3-C679-48D0-A795-61B4F0C1532A}" type="pres">
      <dgm:prSet presAssocID="{32AA5907-BA8C-4A66-9928-3D0C98571FF9}" presName="thickLine" presStyleLbl="alignNode1" presStyleIdx="0" presStyleCnt="4"/>
      <dgm:spPr/>
    </dgm:pt>
    <dgm:pt modelId="{1E6809C5-F37E-4C90-AEFA-CFC023A39019}" type="pres">
      <dgm:prSet presAssocID="{32AA5907-BA8C-4A66-9928-3D0C98571FF9}" presName="horz1" presStyleCnt="0"/>
      <dgm:spPr/>
    </dgm:pt>
    <dgm:pt modelId="{E3D1F32E-A23F-42F6-9CB2-E9BE35783F85}" type="pres">
      <dgm:prSet presAssocID="{32AA5907-BA8C-4A66-9928-3D0C98571FF9}" presName="tx1" presStyleLbl="revTx" presStyleIdx="0" presStyleCnt="4" custScaleY="292747"/>
      <dgm:spPr/>
    </dgm:pt>
    <dgm:pt modelId="{1752C55C-C2DD-40F5-A0BF-80AC5C4EC470}" type="pres">
      <dgm:prSet presAssocID="{32AA5907-BA8C-4A66-9928-3D0C98571FF9}" presName="vert1" presStyleCnt="0"/>
      <dgm:spPr/>
    </dgm:pt>
    <dgm:pt modelId="{83E39656-DBE5-468F-A2CC-2529AFE2BA2E}" type="pres">
      <dgm:prSet presAssocID="{2D8B7890-8C3B-4EE1-B6E8-1BBC0D1E5D56}" presName="thickLine" presStyleLbl="alignNode1" presStyleIdx="1" presStyleCnt="4"/>
      <dgm:spPr/>
    </dgm:pt>
    <dgm:pt modelId="{D4F37566-5309-411B-8DD3-04EB94679B45}" type="pres">
      <dgm:prSet presAssocID="{2D8B7890-8C3B-4EE1-B6E8-1BBC0D1E5D56}" presName="horz1" presStyleCnt="0"/>
      <dgm:spPr/>
    </dgm:pt>
    <dgm:pt modelId="{CEF7C3FE-B758-4F7B-82A7-872B1477197A}" type="pres">
      <dgm:prSet presAssocID="{2D8B7890-8C3B-4EE1-B6E8-1BBC0D1E5D56}" presName="tx1" presStyleLbl="revTx" presStyleIdx="1" presStyleCnt="4"/>
      <dgm:spPr/>
    </dgm:pt>
    <dgm:pt modelId="{DAE33F7D-F185-4255-BA36-8CC01E1ED192}" type="pres">
      <dgm:prSet presAssocID="{2D8B7890-8C3B-4EE1-B6E8-1BBC0D1E5D56}" presName="vert1" presStyleCnt="0"/>
      <dgm:spPr/>
    </dgm:pt>
    <dgm:pt modelId="{EF530DC8-67BD-4CC3-B26A-18FE7B65F197}" type="pres">
      <dgm:prSet presAssocID="{77BE6D1E-6277-4DD4-83A9-939F643F1B49}" presName="thickLine" presStyleLbl="alignNode1" presStyleIdx="2" presStyleCnt="4"/>
      <dgm:spPr/>
    </dgm:pt>
    <dgm:pt modelId="{FEEE5669-4C14-45D4-ACEB-1894A400F745}" type="pres">
      <dgm:prSet presAssocID="{77BE6D1E-6277-4DD4-83A9-939F643F1B49}" presName="horz1" presStyleCnt="0"/>
      <dgm:spPr/>
    </dgm:pt>
    <dgm:pt modelId="{3BC39281-55D6-4EE2-99C0-CA3504DC36B6}" type="pres">
      <dgm:prSet presAssocID="{77BE6D1E-6277-4DD4-83A9-939F643F1B49}" presName="tx1" presStyleLbl="revTx" presStyleIdx="2" presStyleCnt="4" custScaleY="805325"/>
      <dgm:spPr/>
    </dgm:pt>
    <dgm:pt modelId="{ED5ABAFC-0C51-44C3-9193-840A7DD0B4A3}" type="pres">
      <dgm:prSet presAssocID="{77BE6D1E-6277-4DD4-83A9-939F643F1B49}" presName="vert1" presStyleCnt="0"/>
      <dgm:spPr/>
    </dgm:pt>
    <dgm:pt modelId="{682D66C6-9938-41E8-8C22-D661444E9631}" type="pres">
      <dgm:prSet presAssocID="{B5F45D7E-899E-4531-B55C-653BF8ABBCEA}" presName="thickLine" presStyleLbl="alignNode1" presStyleIdx="3" presStyleCnt="4"/>
      <dgm:spPr/>
    </dgm:pt>
    <dgm:pt modelId="{47D8E0D0-031A-4364-8DEB-FA01FA639933}" type="pres">
      <dgm:prSet presAssocID="{B5F45D7E-899E-4531-B55C-653BF8ABBCEA}" presName="horz1" presStyleCnt="0"/>
      <dgm:spPr/>
    </dgm:pt>
    <dgm:pt modelId="{EA58E15B-2620-4983-BA80-075AAA59A3F7}" type="pres">
      <dgm:prSet presAssocID="{B5F45D7E-899E-4531-B55C-653BF8ABBCEA}" presName="tx1" presStyleLbl="revTx" presStyleIdx="3" presStyleCnt="4"/>
      <dgm:spPr/>
    </dgm:pt>
    <dgm:pt modelId="{94B0C696-D599-4448-9AC5-DCD5577FE1A3}" type="pres">
      <dgm:prSet presAssocID="{B5F45D7E-899E-4531-B55C-653BF8ABBCEA}" presName="vert1" presStyleCnt="0"/>
      <dgm:spPr/>
    </dgm:pt>
  </dgm:ptLst>
  <dgm:cxnLst>
    <dgm:cxn modelId="{95D5330C-CBAF-4A05-9412-4860CEB8A43C}" srcId="{0F30EE20-0EC8-4A76-A8E0-A10615FD9FD6}" destId="{77BE6D1E-6277-4DD4-83A9-939F643F1B49}" srcOrd="2" destOrd="0" parTransId="{5B679F00-FD63-4F4C-A4D3-E51483178217}" sibTransId="{8DB3BAC2-ABDB-4882-9104-B24E71D1DF36}"/>
    <dgm:cxn modelId="{AEA57A29-F6FE-4021-B9D0-83730392FBBC}" type="presOf" srcId="{2D8B7890-8C3B-4EE1-B6E8-1BBC0D1E5D56}" destId="{CEF7C3FE-B758-4F7B-82A7-872B1477197A}" srcOrd="0" destOrd="0" presId="urn:microsoft.com/office/officeart/2008/layout/LinedList"/>
    <dgm:cxn modelId="{31A20A2D-0723-4FE0-9300-83D63B1F9E54}" type="presOf" srcId="{B5F45D7E-899E-4531-B55C-653BF8ABBCEA}" destId="{EA58E15B-2620-4983-BA80-075AAA59A3F7}" srcOrd="0" destOrd="0" presId="urn:microsoft.com/office/officeart/2008/layout/LinedList"/>
    <dgm:cxn modelId="{90C4692D-E868-4FE6-B864-EFCD035B9A01}" type="presOf" srcId="{32AA5907-BA8C-4A66-9928-3D0C98571FF9}" destId="{E3D1F32E-A23F-42F6-9CB2-E9BE35783F85}" srcOrd="0" destOrd="0" presId="urn:microsoft.com/office/officeart/2008/layout/LinedList"/>
    <dgm:cxn modelId="{83BDDA50-3046-438A-AADC-2141D92BF758}" type="presOf" srcId="{0F30EE20-0EC8-4A76-A8E0-A10615FD9FD6}" destId="{EF18CAD8-2AD8-4837-88E7-68F141EF3B32}" srcOrd="0" destOrd="0" presId="urn:microsoft.com/office/officeart/2008/layout/LinedList"/>
    <dgm:cxn modelId="{F334D1A6-A157-47DA-9E7E-7591621A5E2D}" srcId="{0F30EE20-0EC8-4A76-A8E0-A10615FD9FD6}" destId="{2D8B7890-8C3B-4EE1-B6E8-1BBC0D1E5D56}" srcOrd="1" destOrd="0" parTransId="{2FA77C2D-850A-4BB4-BBD5-FA79A42A0539}" sibTransId="{F3216BC3-0801-4CA8-A972-4545B1C10FBF}"/>
    <dgm:cxn modelId="{078333BB-7A27-4E72-A19B-C8D0623B7A9E}" srcId="{0F30EE20-0EC8-4A76-A8E0-A10615FD9FD6}" destId="{32AA5907-BA8C-4A66-9928-3D0C98571FF9}" srcOrd="0" destOrd="0" parTransId="{E5199065-040A-4BA2-815E-B10E48888680}" sibTransId="{CF2A421B-1AAF-45F5-9CEA-751346B0C8C9}"/>
    <dgm:cxn modelId="{4FDFF7BB-8A87-4C57-8D1F-E7336298F4BC}" type="presOf" srcId="{77BE6D1E-6277-4DD4-83A9-939F643F1B49}" destId="{3BC39281-55D6-4EE2-99C0-CA3504DC36B6}" srcOrd="0" destOrd="0" presId="urn:microsoft.com/office/officeart/2008/layout/LinedList"/>
    <dgm:cxn modelId="{0489BAFE-71BB-4C53-9976-25773E0EC014}" srcId="{0F30EE20-0EC8-4A76-A8E0-A10615FD9FD6}" destId="{B5F45D7E-899E-4531-B55C-653BF8ABBCEA}" srcOrd="3" destOrd="0" parTransId="{AD8FD97C-A25F-4914-9AEA-5AE49F63828F}" sibTransId="{C5D2E15C-6908-402C-BA96-B11AD1C28257}"/>
    <dgm:cxn modelId="{1C54A02E-C191-41CA-B839-5455821B7AFC}" type="presParOf" srcId="{EF18CAD8-2AD8-4837-88E7-68F141EF3B32}" destId="{023C44C3-C679-48D0-A795-61B4F0C1532A}" srcOrd="0" destOrd="0" presId="urn:microsoft.com/office/officeart/2008/layout/LinedList"/>
    <dgm:cxn modelId="{22D2825E-7DFD-42E7-AA39-CD07FE683431}" type="presParOf" srcId="{EF18CAD8-2AD8-4837-88E7-68F141EF3B32}" destId="{1E6809C5-F37E-4C90-AEFA-CFC023A39019}" srcOrd="1" destOrd="0" presId="urn:microsoft.com/office/officeart/2008/layout/LinedList"/>
    <dgm:cxn modelId="{1116736E-F129-48B2-BCFD-FF1CDE5D2A9D}" type="presParOf" srcId="{1E6809C5-F37E-4C90-AEFA-CFC023A39019}" destId="{E3D1F32E-A23F-42F6-9CB2-E9BE35783F85}" srcOrd="0" destOrd="0" presId="urn:microsoft.com/office/officeart/2008/layout/LinedList"/>
    <dgm:cxn modelId="{5B1BE4F6-CDA7-4AC3-BC74-6B81E0608149}" type="presParOf" srcId="{1E6809C5-F37E-4C90-AEFA-CFC023A39019}" destId="{1752C55C-C2DD-40F5-A0BF-80AC5C4EC470}" srcOrd="1" destOrd="0" presId="urn:microsoft.com/office/officeart/2008/layout/LinedList"/>
    <dgm:cxn modelId="{66433457-2819-4B37-8A2D-3E1844CEC5D0}" type="presParOf" srcId="{EF18CAD8-2AD8-4837-88E7-68F141EF3B32}" destId="{83E39656-DBE5-468F-A2CC-2529AFE2BA2E}" srcOrd="2" destOrd="0" presId="urn:microsoft.com/office/officeart/2008/layout/LinedList"/>
    <dgm:cxn modelId="{35799DF2-0B40-4CB7-9267-6DF4FE2E634C}" type="presParOf" srcId="{EF18CAD8-2AD8-4837-88E7-68F141EF3B32}" destId="{D4F37566-5309-411B-8DD3-04EB94679B45}" srcOrd="3" destOrd="0" presId="urn:microsoft.com/office/officeart/2008/layout/LinedList"/>
    <dgm:cxn modelId="{BF6ECD03-3216-4E47-A3E0-8CE79A006098}" type="presParOf" srcId="{D4F37566-5309-411B-8DD3-04EB94679B45}" destId="{CEF7C3FE-B758-4F7B-82A7-872B1477197A}" srcOrd="0" destOrd="0" presId="urn:microsoft.com/office/officeart/2008/layout/LinedList"/>
    <dgm:cxn modelId="{2152F7FF-F3B4-430E-B06A-52B68A8FC4DF}" type="presParOf" srcId="{D4F37566-5309-411B-8DD3-04EB94679B45}" destId="{DAE33F7D-F185-4255-BA36-8CC01E1ED192}" srcOrd="1" destOrd="0" presId="urn:microsoft.com/office/officeart/2008/layout/LinedList"/>
    <dgm:cxn modelId="{5ED4EBE1-92B5-4D99-B61D-480735413938}" type="presParOf" srcId="{EF18CAD8-2AD8-4837-88E7-68F141EF3B32}" destId="{EF530DC8-67BD-4CC3-B26A-18FE7B65F197}" srcOrd="4" destOrd="0" presId="urn:microsoft.com/office/officeart/2008/layout/LinedList"/>
    <dgm:cxn modelId="{765B8D62-466A-48EA-9E66-2F6BA1A18759}" type="presParOf" srcId="{EF18CAD8-2AD8-4837-88E7-68F141EF3B32}" destId="{FEEE5669-4C14-45D4-ACEB-1894A400F745}" srcOrd="5" destOrd="0" presId="urn:microsoft.com/office/officeart/2008/layout/LinedList"/>
    <dgm:cxn modelId="{4F789B38-6CD9-4AB1-9211-5CFF5637F990}" type="presParOf" srcId="{FEEE5669-4C14-45D4-ACEB-1894A400F745}" destId="{3BC39281-55D6-4EE2-99C0-CA3504DC36B6}" srcOrd="0" destOrd="0" presId="urn:microsoft.com/office/officeart/2008/layout/LinedList"/>
    <dgm:cxn modelId="{FB3545E4-1A11-4414-B6B7-DF5D6571B075}" type="presParOf" srcId="{FEEE5669-4C14-45D4-ACEB-1894A400F745}" destId="{ED5ABAFC-0C51-44C3-9193-840A7DD0B4A3}" srcOrd="1" destOrd="0" presId="urn:microsoft.com/office/officeart/2008/layout/LinedList"/>
    <dgm:cxn modelId="{979AE8E4-D71F-49CD-9651-57814395C31A}" type="presParOf" srcId="{EF18CAD8-2AD8-4837-88E7-68F141EF3B32}" destId="{682D66C6-9938-41E8-8C22-D661444E9631}" srcOrd="6" destOrd="0" presId="urn:microsoft.com/office/officeart/2008/layout/LinedList"/>
    <dgm:cxn modelId="{6A59EE4F-50ED-481D-BEFF-AADED900A2B6}" type="presParOf" srcId="{EF18CAD8-2AD8-4837-88E7-68F141EF3B32}" destId="{47D8E0D0-031A-4364-8DEB-FA01FA639933}" srcOrd="7" destOrd="0" presId="urn:microsoft.com/office/officeart/2008/layout/LinedList"/>
    <dgm:cxn modelId="{FDFF7E57-72C3-4BBB-BF29-3E594EE306C7}" type="presParOf" srcId="{47D8E0D0-031A-4364-8DEB-FA01FA639933}" destId="{EA58E15B-2620-4983-BA80-075AAA59A3F7}" srcOrd="0" destOrd="0" presId="urn:microsoft.com/office/officeart/2008/layout/LinedList"/>
    <dgm:cxn modelId="{424DD8B0-0607-4579-AA33-2164B5AE5E60}" type="presParOf" srcId="{47D8E0D0-031A-4364-8DEB-FA01FA639933}" destId="{94B0C696-D599-4448-9AC5-DCD5577FE1A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F30EE20-0EC8-4A76-A8E0-A10615FD9FD6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2AA5907-BA8C-4A66-9928-3D0C98571FF9}">
      <dgm:prSet custT="1"/>
      <dgm:spPr/>
      <dgm:t>
        <a:bodyPr/>
        <a:lstStyle/>
        <a:p>
          <a:r>
            <a:rPr lang="en-US" sz="2000" b="1" i="0" baseline="0" dirty="0">
              <a:latin typeface="+mn-lt"/>
            </a:rPr>
            <a:t>Question #2</a:t>
          </a:r>
          <a:r>
            <a:rPr lang="en-US" sz="2000" b="0" i="0" baseline="0" dirty="0">
              <a:latin typeface="+mn-lt"/>
            </a:rPr>
            <a:t>:</a:t>
          </a:r>
        </a:p>
        <a:p>
          <a:r>
            <a:rPr lang="en-US" sz="2000" b="0" i="0" u="none" strike="noStrike" baseline="0" dirty="0">
              <a:latin typeface="+mn-lt"/>
            </a:rPr>
            <a:t>If an unvaccinated adult in a household has symptoms consistent with COVID-19, how long do the children in the house need to isolate for?</a:t>
          </a:r>
          <a:endParaRPr lang="en-US" sz="2000" dirty="0">
            <a:latin typeface="+mn-lt"/>
          </a:endParaRPr>
        </a:p>
      </dgm:t>
    </dgm:pt>
    <dgm:pt modelId="{E5199065-040A-4BA2-815E-B10E48888680}" type="parTrans" cxnId="{078333BB-7A27-4E72-A19B-C8D0623B7A9E}">
      <dgm:prSet/>
      <dgm:spPr/>
      <dgm:t>
        <a:bodyPr/>
        <a:lstStyle/>
        <a:p>
          <a:endParaRPr lang="en-US"/>
        </a:p>
      </dgm:t>
    </dgm:pt>
    <dgm:pt modelId="{CF2A421B-1AAF-45F5-9CEA-751346B0C8C9}" type="sibTrans" cxnId="{078333BB-7A27-4E72-A19B-C8D0623B7A9E}">
      <dgm:prSet/>
      <dgm:spPr/>
      <dgm:t>
        <a:bodyPr/>
        <a:lstStyle/>
        <a:p>
          <a:endParaRPr lang="en-US"/>
        </a:p>
      </dgm:t>
    </dgm:pt>
    <dgm:pt modelId="{2D8B7890-8C3B-4EE1-B6E8-1BBC0D1E5D56}">
      <dgm:prSet/>
      <dgm:spPr/>
      <dgm:t>
        <a:bodyPr/>
        <a:lstStyle/>
        <a:p>
          <a:endParaRPr lang="en-US" dirty="0"/>
        </a:p>
      </dgm:t>
    </dgm:pt>
    <dgm:pt modelId="{2FA77C2D-850A-4BB4-BBD5-FA79A42A0539}" type="parTrans" cxnId="{F334D1A6-A157-47DA-9E7E-7591621A5E2D}">
      <dgm:prSet/>
      <dgm:spPr/>
      <dgm:t>
        <a:bodyPr/>
        <a:lstStyle/>
        <a:p>
          <a:endParaRPr lang="en-US"/>
        </a:p>
      </dgm:t>
    </dgm:pt>
    <dgm:pt modelId="{F3216BC3-0801-4CA8-A972-4545B1C10FBF}" type="sibTrans" cxnId="{F334D1A6-A157-47DA-9E7E-7591621A5E2D}">
      <dgm:prSet/>
      <dgm:spPr/>
      <dgm:t>
        <a:bodyPr/>
        <a:lstStyle/>
        <a:p>
          <a:endParaRPr lang="en-US"/>
        </a:p>
      </dgm:t>
    </dgm:pt>
    <dgm:pt modelId="{77BE6D1E-6277-4DD4-83A9-939F643F1B49}">
      <dgm:prSet custT="1"/>
      <dgm:spPr/>
      <dgm:t>
        <a:bodyPr/>
        <a:lstStyle/>
        <a:p>
          <a:r>
            <a:rPr lang="en-US" sz="1900" b="1" i="0" baseline="0" dirty="0"/>
            <a:t>Answer: </a:t>
          </a:r>
        </a:p>
        <a:p>
          <a:r>
            <a:rPr lang="en-US" sz="1800" b="0" i="0" u="none" strike="noStrike" baseline="0" dirty="0">
              <a:latin typeface="+mn-lt"/>
            </a:rPr>
            <a:t>It now depends on vaccination and/or recent infection of the household members. All </a:t>
          </a:r>
          <a:r>
            <a:rPr lang="en-US" sz="1800" dirty="0"/>
            <a:t>household members must self-isolate while the ill individual is isolating </a:t>
          </a:r>
          <a:r>
            <a:rPr lang="en-US" sz="1800" u="sng" dirty="0"/>
            <a:t>unless</a:t>
          </a:r>
          <a:r>
            <a:rPr lang="en-US" sz="1800" dirty="0"/>
            <a:t>:</a:t>
          </a:r>
        </a:p>
        <a:p>
          <a:pPr>
            <a:buFont typeface="Calibri" panose="020F0502020204030204" pitchFamily="34" charset="0"/>
            <a:buChar char="-"/>
          </a:pPr>
          <a:r>
            <a:rPr lang="en-US" sz="1800" dirty="0"/>
            <a:t>- Household member has previously tested positive for COVID-19 in the past 90 days;</a:t>
          </a:r>
        </a:p>
        <a:p>
          <a:pPr>
            <a:buFont typeface="Calibri" panose="020F0502020204030204" pitchFamily="34" charset="0"/>
            <a:buChar char="-"/>
          </a:pPr>
          <a:r>
            <a:rPr lang="en-US" sz="1800" dirty="0"/>
            <a:t>- Household member is 18 years or older and has received booster dose of COVID-19 vaccine; OR</a:t>
          </a:r>
        </a:p>
        <a:p>
          <a:pPr>
            <a:buFont typeface="Calibri" panose="020F0502020204030204" pitchFamily="34" charset="0"/>
            <a:buChar char="-"/>
          </a:pPr>
          <a:r>
            <a:rPr lang="en-US" sz="1800" dirty="0"/>
            <a:t>- Household member under 18 years and is fully vaccinated*.</a:t>
          </a:r>
          <a:endParaRPr lang="en-US" sz="1800" dirty="0">
            <a:latin typeface="+mn-lt"/>
          </a:endParaRPr>
        </a:p>
      </dgm:t>
    </dgm:pt>
    <dgm:pt modelId="{5B679F00-FD63-4F4C-A4D3-E51483178217}" type="parTrans" cxnId="{95D5330C-CBAF-4A05-9412-4860CEB8A43C}">
      <dgm:prSet/>
      <dgm:spPr/>
      <dgm:t>
        <a:bodyPr/>
        <a:lstStyle/>
        <a:p>
          <a:endParaRPr lang="en-US"/>
        </a:p>
      </dgm:t>
    </dgm:pt>
    <dgm:pt modelId="{8DB3BAC2-ABDB-4882-9104-B24E71D1DF36}" type="sibTrans" cxnId="{95D5330C-CBAF-4A05-9412-4860CEB8A43C}">
      <dgm:prSet/>
      <dgm:spPr/>
      <dgm:t>
        <a:bodyPr/>
        <a:lstStyle/>
        <a:p>
          <a:endParaRPr lang="en-US"/>
        </a:p>
      </dgm:t>
    </dgm:pt>
    <dgm:pt modelId="{B5F45D7E-899E-4531-B55C-653BF8ABBCEA}">
      <dgm:prSet/>
      <dgm:spPr/>
      <dgm:t>
        <a:bodyPr/>
        <a:lstStyle/>
        <a:p>
          <a:endParaRPr lang="en-US" dirty="0"/>
        </a:p>
      </dgm:t>
    </dgm:pt>
    <dgm:pt modelId="{AD8FD97C-A25F-4914-9AEA-5AE49F63828F}" type="parTrans" cxnId="{0489BAFE-71BB-4C53-9976-25773E0EC014}">
      <dgm:prSet/>
      <dgm:spPr/>
      <dgm:t>
        <a:bodyPr/>
        <a:lstStyle/>
        <a:p>
          <a:endParaRPr lang="en-US"/>
        </a:p>
      </dgm:t>
    </dgm:pt>
    <dgm:pt modelId="{C5D2E15C-6908-402C-BA96-B11AD1C28257}" type="sibTrans" cxnId="{0489BAFE-71BB-4C53-9976-25773E0EC014}">
      <dgm:prSet/>
      <dgm:spPr/>
      <dgm:t>
        <a:bodyPr/>
        <a:lstStyle/>
        <a:p>
          <a:endParaRPr lang="en-US"/>
        </a:p>
      </dgm:t>
    </dgm:pt>
    <dgm:pt modelId="{EF18CAD8-2AD8-4837-88E7-68F141EF3B32}" type="pres">
      <dgm:prSet presAssocID="{0F30EE20-0EC8-4A76-A8E0-A10615FD9FD6}" presName="vert0" presStyleCnt="0">
        <dgm:presLayoutVars>
          <dgm:dir/>
          <dgm:animOne val="branch"/>
          <dgm:animLvl val="lvl"/>
        </dgm:presLayoutVars>
      </dgm:prSet>
      <dgm:spPr/>
    </dgm:pt>
    <dgm:pt modelId="{023C44C3-C679-48D0-A795-61B4F0C1532A}" type="pres">
      <dgm:prSet presAssocID="{32AA5907-BA8C-4A66-9928-3D0C98571FF9}" presName="thickLine" presStyleLbl="alignNode1" presStyleIdx="0" presStyleCnt="4"/>
      <dgm:spPr/>
    </dgm:pt>
    <dgm:pt modelId="{1E6809C5-F37E-4C90-AEFA-CFC023A39019}" type="pres">
      <dgm:prSet presAssocID="{32AA5907-BA8C-4A66-9928-3D0C98571FF9}" presName="horz1" presStyleCnt="0"/>
      <dgm:spPr/>
    </dgm:pt>
    <dgm:pt modelId="{E3D1F32E-A23F-42F6-9CB2-E9BE35783F85}" type="pres">
      <dgm:prSet presAssocID="{32AA5907-BA8C-4A66-9928-3D0C98571FF9}" presName="tx1" presStyleLbl="revTx" presStyleIdx="0" presStyleCnt="4" custScaleY="410158"/>
      <dgm:spPr/>
    </dgm:pt>
    <dgm:pt modelId="{1752C55C-C2DD-40F5-A0BF-80AC5C4EC470}" type="pres">
      <dgm:prSet presAssocID="{32AA5907-BA8C-4A66-9928-3D0C98571FF9}" presName="vert1" presStyleCnt="0"/>
      <dgm:spPr/>
    </dgm:pt>
    <dgm:pt modelId="{83E39656-DBE5-468F-A2CC-2529AFE2BA2E}" type="pres">
      <dgm:prSet presAssocID="{2D8B7890-8C3B-4EE1-B6E8-1BBC0D1E5D56}" presName="thickLine" presStyleLbl="alignNode1" presStyleIdx="1" presStyleCnt="4"/>
      <dgm:spPr/>
    </dgm:pt>
    <dgm:pt modelId="{D4F37566-5309-411B-8DD3-04EB94679B45}" type="pres">
      <dgm:prSet presAssocID="{2D8B7890-8C3B-4EE1-B6E8-1BBC0D1E5D56}" presName="horz1" presStyleCnt="0"/>
      <dgm:spPr/>
    </dgm:pt>
    <dgm:pt modelId="{CEF7C3FE-B758-4F7B-82A7-872B1477197A}" type="pres">
      <dgm:prSet presAssocID="{2D8B7890-8C3B-4EE1-B6E8-1BBC0D1E5D56}" presName="tx1" presStyleLbl="revTx" presStyleIdx="1" presStyleCnt="4"/>
      <dgm:spPr/>
    </dgm:pt>
    <dgm:pt modelId="{DAE33F7D-F185-4255-BA36-8CC01E1ED192}" type="pres">
      <dgm:prSet presAssocID="{2D8B7890-8C3B-4EE1-B6E8-1BBC0D1E5D56}" presName="vert1" presStyleCnt="0"/>
      <dgm:spPr/>
    </dgm:pt>
    <dgm:pt modelId="{EF530DC8-67BD-4CC3-B26A-18FE7B65F197}" type="pres">
      <dgm:prSet presAssocID="{77BE6D1E-6277-4DD4-83A9-939F643F1B49}" presName="thickLine" presStyleLbl="alignNode1" presStyleIdx="2" presStyleCnt="4"/>
      <dgm:spPr/>
    </dgm:pt>
    <dgm:pt modelId="{FEEE5669-4C14-45D4-ACEB-1894A400F745}" type="pres">
      <dgm:prSet presAssocID="{77BE6D1E-6277-4DD4-83A9-939F643F1B49}" presName="horz1" presStyleCnt="0"/>
      <dgm:spPr/>
    </dgm:pt>
    <dgm:pt modelId="{3BC39281-55D6-4EE2-99C0-CA3504DC36B6}" type="pres">
      <dgm:prSet presAssocID="{77BE6D1E-6277-4DD4-83A9-939F643F1B49}" presName="tx1" presStyleLbl="revTx" presStyleIdx="2" presStyleCnt="4" custScaleY="710954"/>
      <dgm:spPr/>
    </dgm:pt>
    <dgm:pt modelId="{ED5ABAFC-0C51-44C3-9193-840A7DD0B4A3}" type="pres">
      <dgm:prSet presAssocID="{77BE6D1E-6277-4DD4-83A9-939F643F1B49}" presName="vert1" presStyleCnt="0"/>
      <dgm:spPr/>
    </dgm:pt>
    <dgm:pt modelId="{682D66C6-9938-41E8-8C22-D661444E9631}" type="pres">
      <dgm:prSet presAssocID="{B5F45D7E-899E-4531-B55C-653BF8ABBCEA}" presName="thickLine" presStyleLbl="alignNode1" presStyleIdx="3" presStyleCnt="4"/>
      <dgm:spPr/>
    </dgm:pt>
    <dgm:pt modelId="{47D8E0D0-031A-4364-8DEB-FA01FA639933}" type="pres">
      <dgm:prSet presAssocID="{B5F45D7E-899E-4531-B55C-653BF8ABBCEA}" presName="horz1" presStyleCnt="0"/>
      <dgm:spPr/>
    </dgm:pt>
    <dgm:pt modelId="{EA58E15B-2620-4983-BA80-075AAA59A3F7}" type="pres">
      <dgm:prSet presAssocID="{B5F45D7E-899E-4531-B55C-653BF8ABBCEA}" presName="tx1" presStyleLbl="revTx" presStyleIdx="3" presStyleCnt="4"/>
      <dgm:spPr/>
    </dgm:pt>
    <dgm:pt modelId="{94B0C696-D599-4448-9AC5-DCD5577FE1A3}" type="pres">
      <dgm:prSet presAssocID="{B5F45D7E-899E-4531-B55C-653BF8ABBCEA}" presName="vert1" presStyleCnt="0"/>
      <dgm:spPr/>
    </dgm:pt>
  </dgm:ptLst>
  <dgm:cxnLst>
    <dgm:cxn modelId="{95D5330C-CBAF-4A05-9412-4860CEB8A43C}" srcId="{0F30EE20-0EC8-4A76-A8E0-A10615FD9FD6}" destId="{77BE6D1E-6277-4DD4-83A9-939F643F1B49}" srcOrd="2" destOrd="0" parTransId="{5B679F00-FD63-4F4C-A4D3-E51483178217}" sibTransId="{8DB3BAC2-ABDB-4882-9104-B24E71D1DF36}"/>
    <dgm:cxn modelId="{AEA57A29-F6FE-4021-B9D0-83730392FBBC}" type="presOf" srcId="{2D8B7890-8C3B-4EE1-B6E8-1BBC0D1E5D56}" destId="{CEF7C3FE-B758-4F7B-82A7-872B1477197A}" srcOrd="0" destOrd="0" presId="urn:microsoft.com/office/officeart/2008/layout/LinedList"/>
    <dgm:cxn modelId="{31A20A2D-0723-4FE0-9300-83D63B1F9E54}" type="presOf" srcId="{B5F45D7E-899E-4531-B55C-653BF8ABBCEA}" destId="{EA58E15B-2620-4983-BA80-075AAA59A3F7}" srcOrd="0" destOrd="0" presId="urn:microsoft.com/office/officeart/2008/layout/LinedList"/>
    <dgm:cxn modelId="{90C4692D-E868-4FE6-B864-EFCD035B9A01}" type="presOf" srcId="{32AA5907-BA8C-4A66-9928-3D0C98571FF9}" destId="{E3D1F32E-A23F-42F6-9CB2-E9BE35783F85}" srcOrd="0" destOrd="0" presId="urn:microsoft.com/office/officeart/2008/layout/LinedList"/>
    <dgm:cxn modelId="{83BDDA50-3046-438A-AADC-2141D92BF758}" type="presOf" srcId="{0F30EE20-0EC8-4A76-A8E0-A10615FD9FD6}" destId="{EF18CAD8-2AD8-4837-88E7-68F141EF3B32}" srcOrd="0" destOrd="0" presId="urn:microsoft.com/office/officeart/2008/layout/LinedList"/>
    <dgm:cxn modelId="{F334D1A6-A157-47DA-9E7E-7591621A5E2D}" srcId="{0F30EE20-0EC8-4A76-A8E0-A10615FD9FD6}" destId="{2D8B7890-8C3B-4EE1-B6E8-1BBC0D1E5D56}" srcOrd="1" destOrd="0" parTransId="{2FA77C2D-850A-4BB4-BBD5-FA79A42A0539}" sibTransId="{F3216BC3-0801-4CA8-A972-4545B1C10FBF}"/>
    <dgm:cxn modelId="{078333BB-7A27-4E72-A19B-C8D0623B7A9E}" srcId="{0F30EE20-0EC8-4A76-A8E0-A10615FD9FD6}" destId="{32AA5907-BA8C-4A66-9928-3D0C98571FF9}" srcOrd="0" destOrd="0" parTransId="{E5199065-040A-4BA2-815E-B10E48888680}" sibTransId="{CF2A421B-1AAF-45F5-9CEA-751346B0C8C9}"/>
    <dgm:cxn modelId="{4FDFF7BB-8A87-4C57-8D1F-E7336298F4BC}" type="presOf" srcId="{77BE6D1E-6277-4DD4-83A9-939F643F1B49}" destId="{3BC39281-55D6-4EE2-99C0-CA3504DC36B6}" srcOrd="0" destOrd="0" presId="urn:microsoft.com/office/officeart/2008/layout/LinedList"/>
    <dgm:cxn modelId="{0489BAFE-71BB-4C53-9976-25773E0EC014}" srcId="{0F30EE20-0EC8-4A76-A8E0-A10615FD9FD6}" destId="{B5F45D7E-899E-4531-B55C-653BF8ABBCEA}" srcOrd="3" destOrd="0" parTransId="{AD8FD97C-A25F-4914-9AEA-5AE49F63828F}" sibTransId="{C5D2E15C-6908-402C-BA96-B11AD1C28257}"/>
    <dgm:cxn modelId="{1C54A02E-C191-41CA-B839-5455821B7AFC}" type="presParOf" srcId="{EF18CAD8-2AD8-4837-88E7-68F141EF3B32}" destId="{023C44C3-C679-48D0-A795-61B4F0C1532A}" srcOrd="0" destOrd="0" presId="urn:microsoft.com/office/officeart/2008/layout/LinedList"/>
    <dgm:cxn modelId="{22D2825E-7DFD-42E7-AA39-CD07FE683431}" type="presParOf" srcId="{EF18CAD8-2AD8-4837-88E7-68F141EF3B32}" destId="{1E6809C5-F37E-4C90-AEFA-CFC023A39019}" srcOrd="1" destOrd="0" presId="urn:microsoft.com/office/officeart/2008/layout/LinedList"/>
    <dgm:cxn modelId="{1116736E-F129-48B2-BCFD-FF1CDE5D2A9D}" type="presParOf" srcId="{1E6809C5-F37E-4C90-AEFA-CFC023A39019}" destId="{E3D1F32E-A23F-42F6-9CB2-E9BE35783F85}" srcOrd="0" destOrd="0" presId="urn:microsoft.com/office/officeart/2008/layout/LinedList"/>
    <dgm:cxn modelId="{5B1BE4F6-CDA7-4AC3-BC74-6B81E0608149}" type="presParOf" srcId="{1E6809C5-F37E-4C90-AEFA-CFC023A39019}" destId="{1752C55C-C2DD-40F5-A0BF-80AC5C4EC470}" srcOrd="1" destOrd="0" presId="urn:microsoft.com/office/officeart/2008/layout/LinedList"/>
    <dgm:cxn modelId="{66433457-2819-4B37-8A2D-3E1844CEC5D0}" type="presParOf" srcId="{EF18CAD8-2AD8-4837-88E7-68F141EF3B32}" destId="{83E39656-DBE5-468F-A2CC-2529AFE2BA2E}" srcOrd="2" destOrd="0" presId="urn:microsoft.com/office/officeart/2008/layout/LinedList"/>
    <dgm:cxn modelId="{35799DF2-0B40-4CB7-9267-6DF4FE2E634C}" type="presParOf" srcId="{EF18CAD8-2AD8-4837-88E7-68F141EF3B32}" destId="{D4F37566-5309-411B-8DD3-04EB94679B45}" srcOrd="3" destOrd="0" presId="urn:microsoft.com/office/officeart/2008/layout/LinedList"/>
    <dgm:cxn modelId="{BF6ECD03-3216-4E47-A3E0-8CE79A006098}" type="presParOf" srcId="{D4F37566-5309-411B-8DD3-04EB94679B45}" destId="{CEF7C3FE-B758-4F7B-82A7-872B1477197A}" srcOrd="0" destOrd="0" presId="urn:microsoft.com/office/officeart/2008/layout/LinedList"/>
    <dgm:cxn modelId="{2152F7FF-F3B4-430E-B06A-52B68A8FC4DF}" type="presParOf" srcId="{D4F37566-5309-411B-8DD3-04EB94679B45}" destId="{DAE33F7D-F185-4255-BA36-8CC01E1ED192}" srcOrd="1" destOrd="0" presId="urn:microsoft.com/office/officeart/2008/layout/LinedList"/>
    <dgm:cxn modelId="{5ED4EBE1-92B5-4D99-B61D-480735413938}" type="presParOf" srcId="{EF18CAD8-2AD8-4837-88E7-68F141EF3B32}" destId="{EF530DC8-67BD-4CC3-B26A-18FE7B65F197}" srcOrd="4" destOrd="0" presId="urn:microsoft.com/office/officeart/2008/layout/LinedList"/>
    <dgm:cxn modelId="{765B8D62-466A-48EA-9E66-2F6BA1A18759}" type="presParOf" srcId="{EF18CAD8-2AD8-4837-88E7-68F141EF3B32}" destId="{FEEE5669-4C14-45D4-ACEB-1894A400F745}" srcOrd="5" destOrd="0" presId="urn:microsoft.com/office/officeart/2008/layout/LinedList"/>
    <dgm:cxn modelId="{4F789B38-6CD9-4AB1-9211-5CFF5637F990}" type="presParOf" srcId="{FEEE5669-4C14-45D4-ACEB-1894A400F745}" destId="{3BC39281-55D6-4EE2-99C0-CA3504DC36B6}" srcOrd="0" destOrd="0" presId="urn:microsoft.com/office/officeart/2008/layout/LinedList"/>
    <dgm:cxn modelId="{FB3545E4-1A11-4414-B6B7-DF5D6571B075}" type="presParOf" srcId="{FEEE5669-4C14-45D4-ACEB-1894A400F745}" destId="{ED5ABAFC-0C51-44C3-9193-840A7DD0B4A3}" srcOrd="1" destOrd="0" presId="urn:microsoft.com/office/officeart/2008/layout/LinedList"/>
    <dgm:cxn modelId="{979AE8E4-D71F-49CD-9651-57814395C31A}" type="presParOf" srcId="{EF18CAD8-2AD8-4837-88E7-68F141EF3B32}" destId="{682D66C6-9938-41E8-8C22-D661444E9631}" srcOrd="6" destOrd="0" presId="urn:microsoft.com/office/officeart/2008/layout/LinedList"/>
    <dgm:cxn modelId="{6A59EE4F-50ED-481D-BEFF-AADED900A2B6}" type="presParOf" srcId="{EF18CAD8-2AD8-4837-88E7-68F141EF3B32}" destId="{47D8E0D0-031A-4364-8DEB-FA01FA639933}" srcOrd="7" destOrd="0" presId="urn:microsoft.com/office/officeart/2008/layout/LinedList"/>
    <dgm:cxn modelId="{FDFF7E57-72C3-4BBB-BF29-3E594EE306C7}" type="presParOf" srcId="{47D8E0D0-031A-4364-8DEB-FA01FA639933}" destId="{EA58E15B-2620-4983-BA80-075AAA59A3F7}" srcOrd="0" destOrd="0" presId="urn:microsoft.com/office/officeart/2008/layout/LinedList"/>
    <dgm:cxn modelId="{424DD8B0-0607-4579-AA33-2164B5AE5E60}" type="presParOf" srcId="{47D8E0D0-031A-4364-8DEB-FA01FA639933}" destId="{94B0C696-D599-4448-9AC5-DCD5577FE1A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F30EE20-0EC8-4A76-A8E0-A10615FD9FD6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2AA5907-BA8C-4A66-9928-3D0C98571FF9}">
      <dgm:prSet custT="1"/>
      <dgm:spPr/>
      <dgm:t>
        <a:bodyPr/>
        <a:lstStyle/>
        <a:p>
          <a:r>
            <a:rPr lang="en-US" sz="2000" b="1" i="0" baseline="0" dirty="0">
              <a:latin typeface="+mn-lt"/>
            </a:rPr>
            <a:t>Question #3</a:t>
          </a:r>
          <a:r>
            <a:rPr lang="en-US" sz="2000" b="0" i="0" baseline="0" dirty="0">
              <a:latin typeface="+mn-lt"/>
            </a:rPr>
            <a:t>:</a:t>
          </a:r>
        </a:p>
        <a:p>
          <a:r>
            <a:rPr lang="en-US" sz="2000" b="0" i="0" u="none" strike="noStrike" baseline="0" dirty="0">
              <a:latin typeface="+mn-lt"/>
            </a:rPr>
            <a:t>Child A is symptomatic, &lt;12 years old, and self-isolates for 5 days. On Day 4 of their self-isolation, another household member develops symptoms. Can Child A return to child care after their own self-isolation is complete (Day 6) or do they need to continue isolating?</a:t>
          </a:r>
        </a:p>
        <a:p>
          <a:endParaRPr lang="en-US" sz="2000" dirty="0">
            <a:latin typeface="+mn-lt"/>
          </a:endParaRPr>
        </a:p>
      </dgm:t>
    </dgm:pt>
    <dgm:pt modelId="{E5199065-040A-4BA2-815E-B10E48888680}" type="parTrans" cxnId="{078333BB-7A27-4E72-A19B-C8D0623B7A9E}">
      <dgm:prSet/>
      <dgm:spPr/>
      <dgm:t>
        <a:bodyPr/>
        <a:lstStyle/>
        <a:p>
          <a:endParaRPr lang="en-US"/>
        </a:p>
      </dgm:t>
    </dgm:pt>
    <dgm:pt modelId="{CF2A421B-1AAF-45F5-9CEA-751346B0C8C9}" type="sibTrans" cxnId="{078333BB-7A27-4E72-A19B-C8D0623B7A9E}">
      <dgm:prSet/>
      <dgm:spPr/>
      <dgm:t>
        <a:bodyPr/>
        <a:lstStyle/>
        <a:p>
          <a:endParaRPr lang="en-US"/>
        </a:p>
      </dgm:t>
    </dgm:pt>
    <dgm:pt modelId="{2D8B7890-8C3B-4EE1-B6E8-1BBC0D1E5D56}">
      <dgm:prSet/>
      <dgm:spPr/>
      <dgm:t>
        <a:bodyPr/>
        <a:lstStyle/>
        <a:p>
          <a:endParaRPr lang="en-US" dirty="0"/>
        </a:p>
      </dgm:t>
    </dgm:pt>
    <dgm:pt modelId="{2FA77C2D-850A-4BB4-BBD5-FA79A42A0539}" type="parTrans" cxnId="{F334D1A6-A157-47DA-9E7E-7591621A5E2D}">
      <dgm:prSet/>
      <dgm:spPr/>
      <dgm:t>
        <a:bodyPr/>
        <a:lstStyle/>
        <a:p>
          <a:endParaRPr lang="en-US"/>
        </a:p>
      </dgm:t>
    </dgm:pt>
    <dgm:pt modelId="{F3216BC3-0801-4CA8-A972-4545B1C10FBF}" type="sibTrans" cxnId="{F334D1A6-A157-47DA-9E7E-7591621A5E2D}">
      <dgm:prSet/>
      <dgm:spPr/>
      <dgm:t>
        <a:bodyPr/>
        <a:lstStyle/>
        <a:p>
          <a:endParaRPr lang="en-US"/>
        </a:p>
      </dgm:t>
    </dgm:pt>
    <dgm:pt modelId="{77BE6D1E-6277-4DD4-83A9-939F643F1B49}">
      <dgm:prSet custT="1"/>
      <dgm:spPr/>
      <dgm:t>
        <a:bodyPr/>
        <a:lstStyle/>
        <a:p>
          <a:r>
            <a:rPr lang="en-US" sz="1900" b="1" i="0" baseline="0" dirty="0"/>
            <a:t>Answer: </a:t>
          </a:r>
        </a:p>
        <a:p>
          <a:r>
            <a:rPr lang="en-US" sz="1800" b="0" i="0" u="none" strike="noStrike" baseline="0" dirty="0">
              <a:latin typeface="+mn-lt"/>
            </a:rPr>
            <a:t>Any household member who is still well and does not have symptoms should continue self-isolating until the last symptomatic or COVID-19 positive individual in the household has finished their self-isolation period.</a:t>
          </a:r>
        </a:p>
        <a:p>
          <a:r>
            <a:rPr lang="en-US" sz="1800" b="0" i="0" u="none" strike="noStrike" baseline="0" dirty="0">
              <a:latin typeface="+mn-lt"/>
            </a:rPr>
            <a:t>Child A who developed symptoms first, does not have to extend their self-isolation period based on other household members becoming ill. They may return on Day 6 to child care but will need to wear a mask unless under 2 years of age or exempt.</a:t>
          </a:r>
        </a:p>
        <a:p>
          <a:endParaRPr lang="en-US" sz="1800" dirty="0">
            <a:latin typeface="+mn-lt"/>
          </a:endParaRPr>
        </a:p>
      </dgm:t>
    </dgm:pt>
    <dgm:pt modelId="{5B679F00-FD63-4F4C-A4D3-E51483178217}" type="parTrans" cxnId="{95D5330C-CBAF-4A05-9412-4860CEB8A43C}">
      <dgm:prSet/>
      <dgm:spPr/>
      <dgm:t>
        <a:bodyPr/>
        <a:lstStyle/>
        <a:p>
          <a:endParaRPr lang="en-US"/>
        </a:p>
      </dgm:t>
    </dgm:pt>
    <dgm:pt modelId="{8DB3BAC2-ABDB-4882-9104-B24E71D1DF36}" type="sibTrans" cxnId="{95D5330C-CBAF-4A05-9412-4860CEB8A43C}">
      <dgm:prSet/>
      <dgm:spPr/>
      <dgm:t>
        <a:bodyPr/>
        <a:lstStyle/>
        <a:p>
          <a:endParaRPr lang="en-US"/>
        </a:p>
      </dgm:t>
    </dgm:pt>
    <dgm:pt modelId="{B5F45D7E-899E-4531-B55C-653BF8ABBCEA}">
      <dgm:prSet/>
      <dgm:spPr/>
      <dgm:t>
        <a:bodyPr/>
        <a:lstStyle/>
        <a:p>
          <a:endParaRPr lang="en-US" dirty="0"/>
        </a:p>
      </dgm:t>
    </dgm:pt>
    <dgm:pt modelId="{AD8FD97C-A25F-4914-9AEA-5AE49F63828F}" type="parTrans" cxnId="{0489BAFE-71BB-4C53-9976-25773E0EC014}">
      <dgm:prSet/>
      <dgm:spPr/>
      <dgm:t>
        <a:bodyPr/>
        <a:lstStyle/>
        <a:p>
          <a:endParaRPr lang="en-US"/>
        </a:p>
      </dgm:t>
    </dgm:pt>
    <dgm:pt modelId="{C5D2E15C-6908-402C-BA96-B11AD1C28257}" type="sibTrans" cxnId="{0489BAFE-71BB-4C53-9976-25773E0EC014}">
      <dgm:prSet/>
      <dgm:spPr/>
      <dgm:t>
        <a:bodyPr/>
        <a:lstStyle/>
        <a:p>
          <a:endParaRPr lang="en-US"/>
        </a:p>
      </dgm:t>
    </dgm:pt>
    <dgm:pt modelId="{EF18CAD8-2AD8-4837-88E7-68F141EF3B32}" type="pres">
      <dgm:prSet presAssocID="{0F30EE20-0EC8-4A76-A8E0-A10615FD9FD6}" presName="vert0" presStyleCnt="0">
        <dgm:presLayoutVars>
          <dgm:dir/>
          <dgm:animOne val="branch"/>
          <dgm:animLvl val="lvl"/>
        </dgm:presLayoutVars>
      </dgm:prSet>
      <dgm:spPr/>
    </dgm:pt>
    <dgm:pt modelId="{023C44C3-C679-48D0-A795-61B4F0C1532A}" type="pres">
      <dgm:prSet presAssocID="{32AA5907-BA8C-4A66-9928-3D0C98571FF9}" presName="thickLine" presStyleLbl="alignNode1" presStyleIdx="0" presStyleCnt="4"/>
      <dgm:spPr/>
    </dgm:pt>
    <dgm:pt modelId="{1E6809C5-F37E-4C90-AEFA-CFC023A39019}" type="pres">
      <dgm:prSet presAssocID="{32AA5907-BA8C-4A66-9928-3D0C98571FF9}" presName="horz1" presStyleCnt="0"/>
      <dgm:spPr/>
    </dgm:pt>
    <dgm:pt modelId="{E3D1F32E-A23F-42F6-9CB2-E9BE35783F85}" type="pres">
      <dgm:prSet presAssocID="{32AA5907-BA8C-4A66-9928-3D0C98571FF9}" presName="tx1" presStyleLbl="revTx" presStyleIdx="0" presStyleCnt="4" custScaleY="488395"/>
      <dgm:spPr/>
    </dgm:pt>
    <dgm:pt modelId="{1752C55C-C2DD-40F5-A0BF-80AC5C4EC470}" type="pres">
      <dgm:prSet presAssocID="{32AA5907-BA8C-4A66-9928-3D0C98571FF9}" presName="vert1" presStyleCnt="0"/>
      <dgm:spPr/>
    </dgm:pt>
    <dgm:pt modelId="{83E39656-DBE5-468F-A2CC-2529AFE2BA2E}" type="pres">
      <dgm:prSet presAssocID="{2D8B7890-8C3B-4EE1-B6E8-1BBC0D1E5D56}" presName="thickLine" presStyleLbl="alignNode1" presStyleIdx="1" presStyleCnt="4"/>
      <dgm:spPr/>
    </dgm:pt>
    <dgm:pt modelId="{D4F37566-5309-411B-8DD3-04EB94679B45}" type="pres">
      <dgm:prSet presAssocID="{2D8B7890-8C3B-4EE1-B6E8-1BBC0D1E5D56}" presName="horz1" presStyleCnt="0"/>
      <dgm:spPr/>
    </dgm:pt>
    <dgm:pt modelId="{CEF7C3FE-B758-4F7B-82A7-872B1477197A}" type="pres">
      <dgm:prSet presAssocID="{2D8B7890-8C3B-4EE1-B6E8-1BBC0D1E5D56}" presName="tx1" presStyleLbl="revTx" presStyleIdx="1" presStyleCnt="4"/>
      <dgm:spPr/>
    </dgm:pt>
    <dgm:pt modelId="{DAE33F7D-F185-4255-BA36-8CC01E1ED192}" type="pres">
      <dgm:prSet presAssocID="{2D8B7890-8C3B-4EE1-B6E8-1BBC0D1E5D56}" presName="vert1" presStyleCnt="0"/>
      <dgm:spPr/>
    </dgm:pt>
    <dgm:pt modelId="{EF530DC8-67BD-4CC3-B26A-18FE7B65F197}" type="pres">
      <dgm:prSet presAssocID="{77BE6D1E-6277-4DD4-83A9-939F643F1B49}" presName="thickLine" presStyleLbl="alignNode1" presStyleIdx="2" presStyleCnt="4"/>
      <dgm:spPr/>
    </dgm:pt>
    <dgm:pt modelId="{FEEE5669-4C14-45D4-ACEB-1894A400F745}" type="pres">
      <dgm:prSet presAssocID="{77BE6D1E-6277-4DD4-83A9-939F643F1B49}" presName="horz1" presStyleCnt="0"/>
      <dgm:spPr/>
    </dgm:pt>
    <dgm:pt modelId="{3BC39281-55D6-4EE2-99C0-CA3504DC36B6}" type="pres">
      <dgm:prSet presAssocID="{77BE6D1E-6277-4DD4-83A9-939F643F1B49}" presName="tx1" presStyleLbl="revTx" presStyleIdx="2" presStyleCnt="4" custScaleY="663363"/>
      <dgm:spPr/>
    </dgm:pt>
    <dgm:pt modelId="{ED5ABAFC-0C51-44C3-9193-840A7DD0B4A3}" type="pres">
      <dgm:prSet presAssocID="{77BE6D1E-6277-4DD4-83A9-939F643F1B49}" presName="vert1" presStyleCnt="0"/>
      <dgm:spPr/>
    </dgm:pt>
    <dgm:pt modelId="{682D66C6-9938-41E8-8C22-D661444E9631}" type="pres">
      <dgm:prSet presAssocID="{B5F45D7E-899E-4531-B55C-653BF8ABBCEA}" presName="thickLine" presStyleLbl="alignNode1" presStyleIdx="3" presStyleCnt="4"/>
      <dgm:spPr/>
    </dgm:pt>
    <dgm:pt modelId="{47D8E0D0-031A-4364-8DEB-FA01FA639933}" type="pres">
      <dgm:prSet presAssocID="{B5F45D7E-899E-4531-B55C-653BF8ABBCEA}" presName="horz1" presStyleCnt="0"/>
      <dgm:spPr/>
    </dgm:pt>
    <dgm:pt modelId="{EA58E15B-2620-4983-BA80-075AAA59A3F7}" type="pres">
      <dgm:prSet presAssocID="{B5F45D7E-899E-4531-B55C-653BF8ABBCEA}" presName="tx1" presStyleLbl="revTx" presStyleIdx="3" presStyleCnt="4"/>
      <dgm:spPr/>
    </dgm:pt>
    <dgm:pt modelId="{94B0C696-D599-4448-9AC5-DCD5577FE1A3}" type="pres">
      <dgm:prSet presAssocID="{B5F45D7E-899E-4531-B55C-653BF8ABBCEA}" presName="vert1" presStyleCnt="0"/>
      <dgm:spPr/>
    </dgm:pt>
  </dgm:ptLst>
  <dgm:cxnLst>
    <dgm:cxn modelId="{95D5330C-CBAF-4A05-9412-4860CEB8A43C}" srcId="{0F30EE20-0EC8-4A76-A8E0-A10615FD9FD6}" destId="{77BE6D1E-6277-4DD4-83A9-939F643F1B49}" srcOrd="2" destOrd="0" parTransId="{5B679F00-FD63-4F4C-A4D3-E51483178217}" sibTransId="{8DB3BAC2-ABDB-4882-9104-B24E71D1DF36}"/>
    <dgm:cxn modelId="{AEA57A29-F6FE-4021-B9D0-83730392FBBC}" type="presOf" srcId="{2D8B7890-8C3B-4EE1-B6E8-1BBC0D1E5D56}" destId="{CEF7C3FE-B758-4F7B-82A7-872B1477197A}" srcOrd="0" destOrd="0" presId="urn:microsoft.com/office/officeart/2008/layout/LinedList"/>
    <dgm:cxn modelId="{31A20A2D-0723-4FE0-9300-83D63B1F9E54}" type="presOf" srcId="{B5F45D7E-899E-4531-B55C-653BF8ABBCEA}" destId="{EA58E15B-2620-4983-BA80-075AAA59A3F7}" srcOrd="0" destOrd="0" presId="urn:microsoft.com/office/officeart/2008/layout/LinedList"/>
    <dgm:cxn modelId="{90C4692D-E868-4FE6-B864-EFCD035B9A01}" type="presOf" srcId="{32AA5907-BA8C-4A66-9928-3D0C98571FF9}" destId="{E3D1F32E-A23F-42F6-9CB2-E9BE35783F85}" srcOrd="0" destOrd="0" presId="urn:microsoft.com/office/officeart/2008/layout/LinedList"/>
    <dgm:cxn modelId="{83BDDA50-3046-438A-AADC-2141D92BF758}" type="presOf" srcId="{0F30EE20-0EC8-4A76-A8E0-A10615FD9FD6}" destId="{EF18CAD8-2AD8-4837-88E7-68F141EF3B32}" srcOrd="0" destOrd="0" presId="urn:microsoft.com/office/officeart/2008/layout/LinedList"/>
    <dgm:cxn modelId="{F334D1A6-A157-47DA-9E7E-7591621A5E2D}" srcId="{0F30EE20-0EC8-4A76-A8E0-A10615FD9FD6}" destId="{2D8B7890-8C3B-4EE1-B6E8-1BBC0D1E5D56}" srcOrd="1" destOrd="0" parTransId="{2FA77C2D-850A-4BB4-BBD5-FA79A42A0539}" sibTransId="{F3216BC3-0801-4CA8-A972-4545B1C10FBF}"/>
    <dgm:cxn modelId="{078333BB-7A27-4E72-A19B-C8D0623B7A9E}" srcId="{0F30EE20-0EC8-4A76-A8E0-A10615FD9FD6}" destId="{32AA5907-BA8C-4A66-9928-3D0C98571FF9}" srcOrd="0" destOrd="0" parTransId="{E5199065-040A-4BA2-815E-B10E48888680}" sibTransId="{CF2A421B-1AAF-45F5-9CEA-751346B0C8C9}"/>
    <dgm:cxn modelId="{4FDFF7BB-8A87-4C57-8D1F-E7336298F4BC}" type="presOf" srcId="{77BE6D1E-6277-4DD4-83A9-939F643F1B49}" destId="{3BC39281-55D6-4EE2-99C0-CA3504DC36B6}" srcOrd="0" destOrd="0" presId="urn:microsoft.com/office/officeart/2008/layout/LinedList"/>
    <dgm:cxn modelId="{0489BAFE-71BB-4C53-9976-25773E0EC014}" srcId="{0F30EE20-0EC8-4A76-A8E0-A10615FD9FD6}" destId="{B5F45D7E-899E-4531-B55C-653BF8ABBCEA}" srcOrd="3" destOrd="0" parTransId="{AD8FD97C-A25F-4914-9AEA-5AE49F63828F}" sibTransId="{C5D2E15C-6908-402C-BA96-B11AD1C28257}"/>
    <dgm:cxn modelId="{1C54A02E-C191-41CA-B839-5455821B7AFC}" type="presParOf" srcId="{EF18CAD8-2AD8-4837-88E7-68F141EF3B32}" destId="{023C44C3-C679-48D0-A795-61B4F0C1532A}" srcOrd="0" destOrd="0" presId="urn:microsoft.com/office/officeart/2008/layout/LinedList"/>
    <dgm:cxn modelId="{22D2825E-7DFD-42E7-AA39-CD07FE683431}" type="presParOf" srcId="{EF18CAD8-2AD8-4837-88E7-68F141EF3B32}" destId="{1E6809C5-F37E-4C90-AEFA-CFC023A39019}" srcOrd="1" destOrd="0" presId="urn:microsoft.com/office/officeart/2008/layout/LinedList"/>
    <dgm:cxn modelId="{1116736E-F129-48B2-BCFD-FF1CDE5D2A9D}" type="presParOf" srcId="{1E6809C5-F37E-4C90-AEFA-CFC023A39019}" destId="{E3D1F32E-A23F-42F6-9CB2-E9BE35783F85}" srcOrd="0" destOrd="0" presId="urn:microsoft.com/office/officeart/2008/layout/LinedList"/>
    <dgm:cxn modelId="{5B1BE4F6-CDA7-4AC3-BC74-6B81E0608149}" type="presParOf" srcId="{1E6809C5-F37E-4C90-AEFA-CFC023A39019}" destId="{1752C55C-C2DD-40F5-A0BF-80AC5C4EC470}" srcOrd="1" destOrd="0" presId="urn:microsoft.com/office/officeart/2008/layout/LinedList"/>
    <dgm:cxn modelId="{66433457-2819-4B37-8A2D-3E1844CEC5D0}" type="presParOf" srcId="{EF18CAD8-2AD8-4837-88E7-68F141EF3B32}" destId="{83E39656-DBE5-468F-A2CC-2529AFE2BA2E}" srcOrd="2" destOrd="0" presId="urn:microsoft.com/office/officeart/2008/layout/LinedList"/>
    <dgm:cxn modelId="{35799DF2-0B40-4CB7-9267-6DF4FE2E634C}" type="presParOf" srcId="{EF18CAD8-2AD8-4837-88E7-68F141EF3B32}" destId="{D4F37566-5309-411B-8DD3-04EB94679B45}" srcOrd="3" destOrd="0" presId="urn:microsoft.com/office/officeart/2008/layout/LinedList"/>
    <dgm:cxn modelId="{BF6ECD03-3216-4E47-A3E0-8CE79A006098}" type="presParOf" srcId="{D4F37566-5309-411B-8DD3-04EB94679B45}" destId="{CEF7C3FE-B758-4F7B-82A7-872B1477197A}" srcOrd="0" destOrd="0" presId="urn:microsoft.com/office/officeart/2008/layout/LinedList"/>
    <dgm:cxn modelId="{2152F7FF-F3B4-430E-B06A-52B68A8FC4DF}" type="presParOf" srcId="{D4F37566-5309-411B-8DD3-04EB94679B45}" destId="{DAE33F7D-F185-4255-BA36-8CC01E1ED192}" srcOrd="1" destOrd="0" presId="urn:microsoft.com/office/officeart/2008/layout/LinedList"/>
    <dgm:cxn modelId="{5ED4EBE1-92B5-4D99-B61D-480735413938}" type="presParOf" srcId="{EF18CAD8-2AD8-4837-88E7-68F141EF3B32}" destId="{EF530DC8-67BD-4CC3-B26A-18FE7B65F197}" srcOrd="4" destOrd="0" presId="urn:microsoft.com/office/officeart/2008/layout/LinedList"/>
    <dgm:cxn modelId="{765B8D62-466A-48EA-9E66-2F6BA1A18759}" type="presParOf" srcId="{EF18CAD8-2AD8-4837-88E7-68F141EF3B32}" destId="{FEEE5669-4C14-45D4-ACEB-1894A400F745}" srcOrd="5" destOrd="0" presId="urn:microsoft.com/office/officeart/2008/layout/LinedList"/>
    <dgm:cxn modelId="{4F789B38-6CD9-4AB1-9211-5CFF5637F990}" type="presParOf" srcId="{FEEE5669-4C14-45D4-ACEB-1894A400F745}" destId="{3BC39281-55D6-4EE2-99C0-CA3504DC36B6}" srcOrd="0" destOrd="0" presId="urn:microsoft.com/office/officeart/2008/layout/LinedList"/>
    <dgm:cxn modelId="{FB3545E4-1A11-4414-B6B7-DF5D6571B075}" type="presParOf" srcId="{FEEE5669-4C14-45D4-ACEB-1894A400F745}" destId="{ED5ABAFC-0C51-44C3-9193-840A7DD0B4A3}" srcOrd="1" destOrd="0" presId="urn:microsoft.com/office/officeart/2008/layout/LinedList"/>
    <dgm:cxn modelId="{979AE8E4-D71F-49CD-9651-57814395C31A}" type="presParOf" srcId="{EF18CAD8-2AD8-4837-88E7-68F141EF3B32}" destId="{682D66C6-9938-41E8-8C22-D661444E9631}" srcOrd="6" destOrd="0" presId="urn:microsoft.com/office/officeart/2008/layout/LinedList"/>
    <dgm:cxn modelId="{6A59EE4F-50ED-481D-BEFF-AADED900A2B6}" type="presParOf" srcId="{EF18CAD8-2AD8-4837-88E7-68F141EF3B32}" destId="{47D8E0D0-031A-4364-8DEB-FA01FA639933}" srcOrd="7" destOrd="0" presId="urn:microsoft.com/office/officeart/2008/layout/LinedList"/>
    <dgm:cxn modelId="{FDFF7E57-72C3-4BBB-BF29-3E594EE306C7}" type="presParOf" srcId="{47D8E0D0-031A-4364-8DEB-FA01FA639933}" destId="{EA58E15B-2620-4983-BA80-075AAA59A3F7}" srcOrd="0" destOrd="0" presId="urn:microsoft.com/office/officeart/2008/layout/LinedList"/>
    <dgm:cxn modelId="{424DD8B0-0607-4579-AA33-2164B5AE5E60}" type="presParOf" srcId="{47D8E0D0-031A-4364-8DEB-FA01FA639933}" destId="{94B0C696-D599-4448-9AC5-DCD5577FE1A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F30EE20-0EC8-4A76-A8E0-A10615FD9FD6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2AA5907-BA8C-4A66-9928-3D0C98571FF9}">
      <dgm:prSet custT="1"/>
      <dgm:spPr/>
      <dgm:t>
        <a:bodyPr/>
        <a:lstStyle/>
        <a:p>
          <a:r>
            <a:rPr lang="en-US" sz="2000" b="1" i="0" baseline="0" dirty="0">
              <a:latin typeface="+mn-lt"/>
            </a:rPr>
            <a:t>Question #4</a:t>
          </a:r>
          <a:r>
            <a:rPr lang="en-US" sz="2000" b="0" i="0" baseline="0" dirty="0">
              <a:latin typeface="+mn-lt"/>
            </a:rPr>
            <a:t>:</a:t>
          </a:r>
        </a:p>
        <a:p>
          <a:r>
            <a:rPr lang="en-US" sz="2000" b="0" i="0" u="none" strike="noStrike" baseline="0" dirty="0">
              <a:latin typeface="+mn-lt"/>
            </a:rPr>
            <a:t>Will SMDHU be excluding cohorts when centres are aware of a positive COVID-19 case?</a:t>
          </a:r>
        </a:p>
        <a:p>
          <a:endParaRPr lang="en-US" sz="2000" dirty="0">
            <a:latin typeface="+mn-lt"/>
          </a:endParaRPr>
        </a:p>
      </dgm:t>
    </dgm:pt>
    <dgm:pt modelId="{E5199065-040A-4BA2-815E-B10E48888680}" type="parTrans" cxnId="{078333BB-7A27-4E72-A19B-C8D0623B7A9E}">
      <dgm:prSet/>
      <dgm:spPr/>
      <dgm:t>
        <a:bodyPr/>
        <a:lstStyle/>
        <a:p>
          <a:endParaRPr lang="en-US"/>
        </a:p>
      </dgm:t>
    </dgm:pt>
    <dgm:pt modelId="{CF2A421B-1AAF-45F5-9CEA-751346B0C8C9}" type="sibTrans" cxnId="{078333BB-7A27-4E72-A19B-C8D0623B7A9E}">
      <dgm:prSet/>
      <dgm:spPr/>
      <dgm:t>
        <a:bodyPr/>
        <a:lstStyle/>
        <a:p>
          <a:endParaRPr lang="en-US"/>
        </a:p>
      </dgm:t>
    </dgm:pt>
    <dgm:pt modelId="{2D8B7890-8C3B-4EE1-B6E8-1BBC0D1E5D56}">
      <dgm:prSet/>
      <dgm:spPr/>
      <dgm:t>
        <a:bodyPr/>
        <a:lstStyle/>
        <a:p>
          <a:endParaRPr lang="en-US" dirty="0"/>
        </a:p>
      </dgm:t>
    </dgm:pt>
    <dgm:pt modelId="{2FA77C2D-850A-4BB4-BBD5-FA79A42A0539}" type="parTrans" cxnId="{F334D1A6-A157-47DA-9E7E-7591621A5E2D}">
      <dgm:prSet/>
      <dgm:spPr/>
      <dgm:t>
        <a:bodyPr/>
        <a:lstStyle/>
        <a:p>
          <a:endParaRPr lang="en-US"/>
        </a:p>
      </dgm:t>
    </dgm:pt>
    <dgm:pt modelId="{F3216BC3-0801-4CA8-A972-4545B1C10FBF}" type="sibTrans" cxnId="{F334D1A6-A157-47DA-9E7E-7591621A5E2D}">
      <dgm:prSet/>
      <dgm:spPr/>
      <dgm:t>
        <a:bodyPr/>
        <a:lstStyle/>
        <a:p>
          <a:endParaRPr lang="en-US"/>
        </a:p>
      </dgm:t>
    </dgm:pt>
    <dgm:pt modelId="{77BE6D1E-6277-4DD4-83A9-939F643F1B49}">
      <dgm:prSet custT="1"/>
      <dgm:spPr/>
      <dgm:t>
        <a:bodyPr/>
        <a:lstStyle/>
        <a:p>
          <a:r>
            <a:rPr lang="en-US" sz="1900" b="1" i="0" baseline="0" dirty="0"/>
            <a:t>Answer: </a:t>
          </a:r>
        </a:p>
        <a:p>
          <a:r>
            <a:rPr lang="en-US" sz="1800" b="0" i="0" u="none" strike="noStrike" baseline="0" dirty="0">
              <a:latin typeface="+mn-lt"/>
            </a:rPr>
            <a:t>SMDHU will not be excluding cohorts at this time. Staff and children are expected to follow the provincial screening tool and isolate/monitor as per the direction given in the tool.</a:t>
          </a:r>
        </a:p>
        <a:p>
          <a:endParaRPr lang="en-US" sz="1800" dirty="0">
            <a:latin typeface="+mn-lt"/>
          </a:endParaRPr>
        </a:p>
      </dgm:t>
    </dgm:pt>
    <dgm:pt modelId="{5B679F00-FD63-4F4C-A4D3-E51483178217}" type="parTrans" cxnId="{95D5330C-CBAF-4A05-9412-4860CEB8A43C}">
      <dgm:prSet/>
      <dgm:spPr/>
      <dgm:t>
        <a:bodyPr/>
        <a:lstStyle/>
        <a:p>
          <a:endParaRPr lang="en-US"/>
        </a:p>
      </dgm:t>
    </dgm:pt>
    <dgm:pt modelId="{8DB3BAC2-ABDB-4882-9104-B24E71D1DF36}" type="sibTrans" cxnId="{95D5330C-CBAF-4A05-9412-4860CEB8A43C}">
      <dgm:prSet/>
      <dgm:spPr/>
      <dgm:t>
        <a:bodyPr/>
        <a:lstStyle/>
        <a:p>
          <a:endParaRPr lang="en-US"/>
        </a:p>
      </dgm:t>
    </dgm:pt>
    <dgm:pt modelId="{B5F45D7E-899E-4531-B55C-653BF8ABBCEA}">
      <dgm:prSet/>
      <dgm:spPr/>
      <dgm:t>
        <a:bodyPr/>
        <a:lstStyle/>
        <a:p>
          <a:endParaRPr lang="en-US" dirty="0"/>
        </a:p>
      </dgm:t>
    </dgm:pt>
    <dgm:pt modelId="{AD8FD97C-A25F-4914-9AEA-5AE49F63828F}" type="parTrans" cxnId="{0489BAFE-71BB-4C53-9976-25773E0EC014}">
      <dgm:prSet/>
      <dgm:spPr/>
      <dgm:t>
        <a:bodyPr/>
        <a:lstStyle/>
        <a:p>
          <a:endParaRPr lang="en-US"/>
        </a:p>
      </dgm:t>
    </dgm:pt>
    <dgm:pt modelId="{C5D2E15C-6908-402C-BA96-B11AD1C28257}" type="sibTrans" cxnId="{0489BAFE-71BB-4C53-9976-25773E0EC014}">
      <dgm:prSet/>
      <dgm:spPr/>
      <dgm:t>
        <a:bodyPr/>
        <a:lstStyle/>
        <a:p>
          <a:endParaRPr lang="en-US"/>
        </a:p>
      </dgm:t>
    </dgm:pt>
    <dgm:pt modelId="{EF18CAD8-2AD8-4837-88E7-68F141EF3B32}" type="pres">
      <dgm:prSet presAssocID="{0F30EE20-0EC8-4A76-A8E0-A10615FD9FD6}" presName="vert0" presStyleCnt="0">
        <dgm:presLayoutVars>
          <dgm:dir/>
          <dgm:animOne val="branch"/>
          <dgm:animLvl val="lvl"/>
        </dgm:presLayoutVars>
      </dgm:prSet>
      <dgm:spPr/>
    </dgm:pt>
    <dgm:pt modelId="{023C44C3-C679-48D0-A795-61B4F0C1532A}" type="pres">
      <dgm:prSet presAssocID="{32AA5907-BA8C-4A66-9928-3D0C98571FF9}" presName="thickLine" presStyleLbl="alignNode1" presStyleIdx="0" presStyleCnt="4"/>
      <dgm:spPr/>
    </dgm:pt>
    <dgm:pt modelId="{1E6809C5-F37E-4C90-AEFA-CFC023A39019}" type="pres">
      <dgm:prSet presAssocID="{32AA5907-BA8C-4A66-9928-3D0C98571FF9}" presName="horz1" presStyleCnt="0"/>
      <dgm:spPr/>
    </dgm:pt>
    <dgm:pt modelId="{E3D1F32E-A23F-42F6-9CB2-E9BE35783F85}" type="pres">
      <dgm:prSet presAssocID="{32AA5907-BA8C-4A66-9928-3D0C98571FF9}" presName="tx1" presStyleLbl="revTx" presStyleIdx="0" presStyleCnt="4" custScaleY="269847"/>
      <dgm:spPr/>
    </dgm:pt>
    <dgm:pt modelId="{1752C55C-C2DD-40F5-A0BF-80AC5C4EC470}" type="pres">
      <dgm:prSet presAssocID="{32AA5907-BA8C-4A66-9928-3D0C98571FF9}" presName="vert1" presStyleCnt="0"/>
      <dgm:spPr/>
    </dgm:pt>
    <dgm:pt modelId="{83E39656-DBE5-468F-A2CC-2529AFE2BA2E}" type="pres">
      <dgm:prSet presAssocID="{2D8B7890-8C3B-4EE1-B6E8-1BBC0D1E5D56}" presName="thickLine" presStyleLbl="alignNode1" presStyleIdx="1" presStyleCnt="4"/>
      <dgm:spPr/>
    </dgm:pt>
    <dgm:pt modelId="{D4F37566-5309-411B-8DD3-04EB94679B45}" type="pres">
      <dgm:prSet presAssocID="{2D8B7890-8C3B-4EE1-B6E8-1BBC0D1E5D56}" presName="horz1" presStyleCnt="0"/>
      <dgm:spPr/>
    </dgm:pt>
    <dgm:pt modelId="{CEF7C3FE-B758-4F7B-82A7-872B1477197A}" type="pres">
      <dgm:prSet presAssocID="{2D8B7890-8C3B-4EE1-B6E8-1BBC0D1E5D56}" presName="tx1" presStyleLbl="revTx" presStyleIdx="1" presStyleCnt="4"/>
      <dgm:spPr/>
    </dgm:pt>
    <dgm:pt modelId="{DAE33F7D-F185-4255-BA36-8CC01E1ED192}" type="pres">
      <dgm:prSet presAssocID="{2D8B7890-8C3B-4EE1-B6E8-1BBC0D1E5D56}" presName="vert1" presStyleCnt="0"/>
      <dgm:spPr/>
    </dgm:pt>
    <dgm:pt modelId="{EF530DC8-67BD-4CC3-B26A-18FE7B65F197}" type="pres">
      <dgm:prSet presAssocID="{77BE6D1E-6277-4DD4-83A9-939F643F1B49}" presName="thickLine" presStyleLbl="alignNode1" presStyleIdx="2" presStyleCnt="4"/>
      <dgm:spPr/>
    </dgm:pt>
    <dgm:pt modelId="{FEEE5669-4C14-45D4-ACEB-1894A400F745}" type="pres">
      <dgm:prSet presAssocID="{77BE6D1E-6277-4DD4-83A9-939F643F1B49}" presName="horz1" presStyleCnt="0"/>
      <dgm:spPr/>
    </dgm:pt>
    <dgm:pt modelId="{3BC39281-55D6-4EE2-99C0-CA3504DC36B6}" type="pres">
      <dgm:prSet presAssocID="{77BE6D1E-6277-4DD4-83A9-939F643F1B49}" presName="tx1" presStyleLbl="revTx" presStyleIdx="2" presStyleCnt="4" custScaleY="264190"/>
      <dgm:spPr/>
    </dgm:pt>
    <dgm:pt modelId="{ED5ABAFC-0C51-44C3-9193-840A7DD0B4A3}" type="pres">
      <dgm:prSet presAssocID="{77BE6D1E-6277-4DD4-83A9-939F643F1B49}" presName="vert1" presStyleCnt="0"/>
      <dgm:spPr/>
    </dgm:pt>
    <dgm:pt modelId="{682D66C6-9938-41E8-8C22-D661444E9631}" type="pres">
      <dgm:prSet presAssocID="{B5F45D7E-899E-4531-B55C-653BF8ABBCEA}" presName="thickLine" presStyleLbl="alignNode1" presStyleIdx="3" presStyleCnt="4"/>
      <dgm:spPr/>
    </dgm:pt>
    <dgm:pt modelId="{47D8E0D0-031A-4364-8DEB-FA01FA639933}" type="pres">
      <dgm:prSet presAssocID="{B5F45D7E-899E-4531-B55C-653BF8ABBCEA}" presName="horz1" presStyleCnt="0"/>
      <dgm:spPr/>
    </dgm:pt>
    <dgm:pt modelId="{EA58E15B-2620-4983-BA80-075AAA59A3F7}" type="pres">
      <dgm:prSet presAssocID="{B5F45D7E-899E-4531-B55C-653BF8ABBCEA}" presName="tx1" presStyleLbl="revTx" presStyleIdx="3" presStyleCnt="4"/>
      <dgm:spPr/>
    </dgm:pt>
    <dgm:pt modelId="{94B0C696-D599-4448-9AC5-DCD5577FE1A3}" type="pres">
      <dgm:prSet presAssocID="{B5F45D7E-899E-4531-B55C-653BF8ABBCEA}" presName="vert1" presStyleCnt="0"/>
      <dgm:spPr/>
    </dgm:pt>
  </dgm:ptLst>
  <dgm:cxnLst>
    <dgm:cxn modelId="{95D5330C-CBAF-4A05-9412-4860CEB8A43C}" srcId="{0F30EE20-0EC8-4A76-A8E0-A10615FD9FD6}" destId="{77BE6D1E-6277-4DD4-83A9-939F643F1B49}" srcOrd="2" destOrd="0" parTransId="{5B679F00-FD63-4F4C-A4D3-E51483178217}" sibTransId="{8DB3BAC2-ABDB-4882-9104-B24E71D1DF36}"/>
    <dgm:cxn modelId="{AEA57A29-F6FE-4021-B9D0-83730392FBBC}" type="presOf" srcId="{2D8B7890-8C3B-4EE1-B6E8-1BBC0D1E5D56}" destId="{CEF7C3FE-B758-4F7B-82A7-872B1477197A}" srcOrd="0" destOrd="0" presId="urn:microsoft.com/office/officeart/2008/layout/LinedList"/>
    <dgm:cxn modelId="{31A20A2D-0723-4FE0-9300-83D63B1F9E54}" type="presOf" srcId="{B5F45D7E-899E-4531-B55C-653BF8ABBCEA}" destId="{EA58E15B-2620-4983-BA80-075AAA59A3F7}" srcOrd="0" destOrd="0" presId="urn:microsoft.com/office/officeart/2008/layout/LinedList"/>
    <dgm:cxn modelId="{90C4692D-E868-4FE6-B864-EFCD035B9A01}" type="presOf" srcId="{32AA5907-BA8C-4A66-9928-3D0C98571FF9}" destId="{E3D1F32E-A23F-42F6-9CB2-E9BE35783F85}" srcOrd="0" destOrd="0" presId="urn:microsoft.com/office/officeart/2008/layout/LinedList"/>
    <dgm:cxn modelId="{83BDDA50-3046-438A-AADC-2141D92BF758}" type="presOf" srcId="{0F30EE20-0EC8-4A76-A8E0-A10615FD9FD6}" destId="{EF18CAD8-2AD8-4837-88E7-68F141EF3B32}" srcOrd="0" destOrd="0" presId="urn:microsoft.com/office/officeart/2008/layout/LinedList"/>
    <dgm:cxn modelId="{F334D1A6-A157-47DA-9E7E-7591621A5E2D}" srcId="{0F30EE20-0EC8-4A76-A8E0-A10615FD9FD6}" destId="{2D8B7890-8C3B-4EE1-B6E8-1BBC0D1E5D56}" srcOrd="1" destOrd="0" parTransId="{2FA77C2D-850A-4BB4-BBD5-FA79A42A0539}" sibTransId="{F3216BC3-0801-4CA8-A972-4545B1C10FBF}"/>
    <dgm:cxn modelId="{078333BB-7A27-4E72-A19B-C8D0623B7A9E}" srcId="{0F30EE20-0EC8-4A76-A8E0-A10615FD9FD6}" destId="{32AA5907-BA8C-4A66-9928-3D0C98571FF9}" srcOrd="0" destOrd="0" parTransId="{E5199065-040A-4BA2-815E-B10E48888680}" sibTransId="{CF2A421B-1AAF-45F5-9CEA-751346B0C8C9}"/>
    <dgm:cxn modelId="{4FDFF7BB-8A87-4C57-8D1F-E7336298F4BC}" type="presOf" srcId="{77BE6D1E-6277-4DD4-83A9-939F643F1B49}" destId="{3BC39281-55D6-4EE2-99C0-CA3504DC36B6}" srcOrd="0" destOrd="0" presId="urn:microsoft.com/office/officeart/2008/layout/LinedList"/>
    <dgm:cxn modelId="{0489BAFE-71BB-4C53-9976-25773E0EC014}" srcId="{0F30EE20-0EC8-4A76-A8E0-A10615FD9FD6}" destId="{B5F45D7E-899E-4531-B55C-653BF8ABBCEA}" srcOrd="3" destOrd="0" parTransId="{AD8FD97C-A25F-4914-9AEA-5AE49F63828F}" sibTransId="{C5D2E15C-6908-402C-BA96-B11AD1C28257}"/>
    <dgm:cxn modelId="{1C54A02E-C191-41CA-B839-5455821B7AFC}" type="presParOf" srcId="{EF18CAD8-2AD8-4837-88E7-68F141EF3B32}" destId="{023C44C3-C679-48D0-A795-61B4F0C1532A}" srcOrd="0" destOrd="0" presId="urn:microsoft.com/office/officeart/2008/layout/LinedList"/>
    <dgm:cxn modelId="{22D2825E-7DFD-42E7-AA39-CD07FE683431}" type="presParOf" srcId="{EF18CAD8-2AD8-4837-88E7-68F141EF3B32}" destId="{1E6809C5-F37E-4C90-AEFA-CFC023A39019}" srcOrd="1" destOrd="0" presId="urn:microsoft.com/office/officeart/2008/layout/LinedList"/>
    <dgm:cxn modelId="{1116736E-F129-48B2-BCFD-FF1CDE5D2A9D}" type="presParOf" srcId="{1E6809C5-F37E-4C90-AEFA-CFC023A39019}" destId="{E3D1F32E-A23F-42F6-9CB2-E9BE35783F85}" srcOrd="0" destOrd="0" presId="urn:microsoft.com/office/officeart/2008/layout/LinedList"/>
    <dgm:cxn modelId="{5B1BE4F6-CDA7-4AC3-BC74-6B81E0608149}" type="presParOf" srcId="{1E6809C5-F37E-4C90-AEFA-CFC023A39019}" destId="{1752C55C-C2DD-40F5-A0BF-80AC5C4EC470}" srcOrd="1" destOrd="0" presId="urn:microsoft.com/office/officeart/2008/layout/LinedList"/>
    <dgm:cxn modelId="{66433457-2819-4B37-8A2D-3E1844CEC5D0}" type="presParOf" srcId="{EF18CAD8-2AD8-4837-88E7-68F141EF3B32}" destId="{83E39656-DBE5-468F-A2CC-2529AFE2BA2E}" srcOrd="2" destOrd="0" presId="urn:microsoft.com/office/officeart/2008/layout/LinedList"/>
    <dgm:cxn modelId="{35799DF2-0B40-4CB7-9267-6DF4FE2E634C}" type="presParOf" srcId="{EF18CAD8-2AD8-4837-88E7-68F141EF3B32}" destId="{D4F37566-5309-411B-8DD3-04EB94679B45}" srcOrd="3" destOrd="0" presId="urn:microsoft.com/office/officeart/2008/layout/LinedList"/>
    <dgm:cxn modelId="{BF6ECD03-3216-4E47-A3E0-8CE79A006098}" type="presParOf" srcId="{D4F37566-5309-411B-8DD3-04EB94679B45}" destId="{CEF7C3FE-B758-4F7B-82A7-872B1477197A}" srcOrd="0" destOrd="0" presId="urn:microsoft.com/office/officeart/2008/layout/LinedList"/>
    <dgm:cxn modelId="{2152F7FF-F3B4-430E-B06A-52B68A8FC4DF}" type="presParOf" srcId="{D4F37566-5309-411B-8DD3-04EB94679B45}" destId="{DAE33F7D-F185-4255-BA36-8CC01E1ED192}" srcOrd="1" destOrd="0" presId="urn:microsoft.com/office/officeart/2008/layout/LinedList"/>
    <dgm:cxn modelId="{5ED4EBE1-92B5-4D99-B61D-480735413938}" type="presParOf" srcId="{EF18CAD8-2AD8-4837-88E7-68F141EF3B32}" destId="{EF530DC8-67BD-4CC3-B26A-18FE7B65F197}" srcOrd="4" destOrd="0" presId="urn:microsoft.com/office/officeart/2008/layout/LinedList"/>
    <dgm:cxn modelId="{765B8D62-466A-48EA-9E66-2F6BA1A18759}" type="presParOf" srcId="{EF18CAD8-2AD8-4837-88E7-68F141EF3B32}" destId="{FEEE5669-4C14-45D4-ACEB-1894A400F745}" srcOrd="5" destOrd="0" presId="urn:microsoft.com/office/officeart/2008/layout/LinedList"/>
    <dgm:cxn modelId="{4F789B38-6CD9-4AB1-9211-5CFF5637F990}" type="presParOf" srcId="{FEEE5669-4C14-45D4-ACEB-1894A400F745}" destId="{3BC39281-55D6-4EE2-99C0-CA3504DC36B6}" srcOrd="0" destOrd="0" presId="urn:microsoft.com/office/officeart/2008/layout/LinedList"/>
    <dgm:cxn modelId="{FB3545E4-1A11-4414-B6B7-DF5D6571B075}" type="presParOf" srcId="{FEEE5669-4C14-45D4-ACEB-1894A400F745}" destId="{ED5ABAFC-0C51-44C3-9193-840A7DD0B4A3}" srcOrd="1" destOrd="0" presId="urn:microsoft.com/office/officeart/2008/layout/LinedList"/>
    <dgm:cxn modelId="{979AE8E4-D71F-49CD-9651-57814395C31A}" type="presParOf" srcId="{EF18CAD8-2AD8-4837-88E7-68F141EF3B32}" destId="{682D66C6-9938-41E8-8C22-D661444E9631}" srcOrd="6" destOrd="0" presId="urn:microsoft.com/office/officeart/2008/layout/LinedList"/>
    <dgm:cxn modelId="{6A59EE4F-50ED-481D-BEFF-AADED900A2B6}" type="presParOf" srcId="{EF18CAD8-2AD8-4837-88E7-68F141EF3B32}" destId="{47D8E0D0-031A-4364-8DEB-FA01FA639933}" srcOrd="7" destOrd="0" presId="urn:microsoft.com/office/officeart/2008/layout/LinedList"/>
    <dgm:cxn modelId="{FDFF7E57-72C3-4BBB-BF29-3E594EE306C7}" type="presParOf" srcId="{47D8E0D0-031A-4364-8DEB-FA01FA639933}" destId="{EA58E15B-2620-4983-BA80-075AAA59A3F7}" srcOrd="0" destOrd="0" presId="urn:microsoft.com/office/officeart/2008/layout/LinedList"/>
    <dgm:cxn modelId="{424DD8B0-0607-4579-AA33-2164B5AE5E60}" type="presParOf" srcId="{47D8E0D0-031A-4364-8DEB-FA01FA639933}" destId="{94B0C696-D599-4448-9AC5-DCD5577FE1A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EAD44E-8552-413B-985D-F56C016DB8B7}">
      <dsp:nvSpPr>
        <dsp:cNvPr id="0" name=""/>
        <dsp:cNvSpPr/>
      </dsp:nvSpPr>
      <dsp:spPr>
        <a:xfrm>
          <a:off x="0" y="0"/>
          <a:ext cx="3286125" cy="36439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baseline="0"/>
            <a:t>Provide updates from Ministry Guidance for COVID-19 Omicron Surge </a:t>
          </a:r>
          <a:endParaRPr lang="en-US" sz="2300" kern="1200"/>
        </a:p>
      </dsp:txBody>
      <dsp:txXfrm>
        <a:off x="0" y="1384718"/>
        <a:ext cx="3286125" cy="2186398"/>
      </dsp:txXfrm>
    </dsp:sp>
    <dsp:sp modelId="{513E03C5-F8D4-4772-897D-2E90793B5FE5}">
      <dsp:nvSpPr>
        <dsp:cNvPr id="0" name=""/>
        <dsp:cNvSpPr/>
      </dsp:nvSpPr>
      <dsp:spPr>
        <a:xfrm>
          <a:off x="1096462" y="364399"/>
          <a:ext cx="1093199" cy="10931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230" tIns="12700" rIns="852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256557" y="524494"/>
        <a:ext cx="773009" cy="773009"/>
      </dsp:txXfrm>
    </dsp:sp>
    <dsp:sp modelId="{F313D717-A072-42C1-ABB8-49D7D5D99BB6}">
      <dsp:nvSpPr>
        <dsp:cNvPr id="0" name=""/>
        <dsp:cNvSpPr/>
      </dsp:nvSpPr>
      <dsp:spPr>
        <a:xfrm>
          <a:off x="0" y="3643925"/>
          <a:ext cx="328612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81061EE-9FC7-4BDB-8E38-FFAC445E6BA0}">
      <dsp:nvSpPr>
        <dsp:cNvPr id="0" name=""/>
        <dsp:cNvSpPr/>
      </dsp:nvSpPr>
      <dsp:spPr>
        <a:xfrm>
          <a:off x="3614737" y="0"/>
          <a:ext cx="3286125" cy="36439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baseline="0" dirty="0"/>
            <a:t>Outline provincial measures for child care settings </a:t>
          </a:r>
          <a:endParaRPr lang="en-US" sz="2300" kern="1200" dirty="0"/>
        </a:p>
      </dsp:txBody>
      <dsp:txXfrm>
        <a:off x="3614737" y="1384718"/>
        <a:ext cx="3286125" cy="2186398"/>
      </dsp:txXfrm>
    </dsp:sp>
    <dsp:sp modelId="{33B55B6B-38D7-4361-900C-08166A240F59}">
      <dsp:nvSpPr>
        <dsp:cNvPr id="0" name=""/>
        <dsp:cNvSpPr/>
      </dsp:nvSpPr>
      <dsp:spPr>
        <a:xfrm>
          <a:off x="4711200" y="364399"/>
          <a:ext cx="1093199" cy="10931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230" tIns="12700" rIns="852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871295" y="524494"/>
        <a:ext cx="773009" cy="773009"/>
      </dsp:txXfrm>
    </dsp:sp>
    <dsp:sp modelId="{8291CD56-F602-44DE-84A0-FC9AF939D13D}">
      <dsp:nvSpPr>
        <dsp:cNvPr id="0" name=""/>
        <dsp:cNvSpPr/>
      </dsp:nvSpPr>
      <dsp:spPr>
        <a:xfrm>
          <a:off x="3614737" y="3643925"/>
          <a:ext cx="328612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D3A590E-2668-4891-A9C6-5D7277F23928}">
      <dsp:nvSpPr>
        <dsp:cNvPr id="0" name=""/>
        <dsp:cNvSpPr/>
      </dsp:nvSpPr>
      <dsp:spPr>
        <a:xfrm>
          <a:off x="7229475" y="0"/>
          <a:ext cx="3286125" cy="36439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baseline="0"/>
            <a:t>Review current testing and self-isolation guidance </a:t>
          </a:r>
          <a:endParaRPr lang="en-US" sz="2300" kern="1200"/>
        </a:p>
      </dsp:txBody>
      <dsp:txXfrm>
        <a:off x="7229475" y="1384718"/>
        <a:ext cx="3286125" cy="2186398"/>
      </dsp:txXfrm>
    </dsp:sp>
    <dsp:sp modelId="{4D70979F-513D-4F58-9C6D-1508B7D86125}">
      <dsp:nvSpPr>
        <dsp:cNvPr id="0" name=""/>
        <dsp:cNvSpPr/>
      </dsp:nvSpPr>
      <dsp:spPr>
        <a:xfrm>
          <a:off x="8325937" y="364399"/>
          <a:ext cx="1093199" cy="10931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230" tIns="12700" rIns="852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86032" y="524494"/>
        <a:ext cx="773009" cy="773009"/>
      </dsp:txXfrm>
    </dsp:sp>
    <dsp:sp modelId="{4958DCB0-2462-40E8-8136-FDC842CF87CA}">
      <dsp:nvSpPr>
        <dsp:cNvPr id="0" name=""/>
        <dsp:cNvSpPr/>
      </dsp:nvSpPr>
      <dsp:spPr>
        <a:xfrm>
          <a:off x="7229475" y="3643925"/>
          <a:ext cx="328612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C44C3-C679-48D0-A795-61B4F0C1532A}">
      <dsp:nvSpPr>
        <dsp:cNvPr id="0" name=""/>
        <dsp:cNvSpPr/>
      </dsp:nvSpPr>
      <dsp:spPr>
        <a:xfrm>
          <a:off x="0" y="3275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D1F32E-A23F-42F6-9CB2-E9BE35783F85}">
      <dsp:nvSpPr>
        <dsp:cNvPr id="0" name=""/>
        <dsp:cNvSpPr/>
      </dsp:nvSpPr>
      <dsp:spPr>
        <a:xfrm>
          <a:off x="0" y="3275"/>
          <a:ext cx="6166172" cy="1608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baseline="0" dirty="0">
              <a:latin typeface="+mn-lt"/>
            </a:rPr>
            <a:t>Question #5</a:t>
          </a:r>
          <a:r>
            <a:rPr lang="en-US" sz="2000" b="0" i="0" kern="1200" baseline="0" dirty="0">
              <a:latin typeface="+mn-lt"/>
            </a:rPr>
            <a:t>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u="none" strike="noStrike" kern="1200" baseline="0" dirty="0">
              <a:latin typeface="+mn-lt"/>
            </a:rPr>
            <a:t>Are centres supposed to notify families when aware of a case in a cohort?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+mn-lt"/>
          </a:endParaRPr>
        </a:p>
      </dsp:txBody>
      <dsp:txXfrm>
        <a:off x="0" y="3275"/>
        <a:ext cx="6166172" cy="1608490"/>
      </dsp:txXfrm>
    </dsp:sp>
    <dsp:sp modelId="{83E39656-DBE5-468F-A2CC-2529AFE2BA2E}">
      <dsp:nvSpPr>
        <dsp:cNvPr id="0" name=""/>
        <dsp:cNvSpPr/>
      </dsp:nvSpPr>
      <dsp:spPr>
        <a:xfrm>
          <a:off x="0" y="1611766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7C3FE-B758-4F7B-82A7-872B1477197A}">
      <dsp:nvSpPr>
        <dsp:cNvPr id="0" name=""/>
        <dsp:cNvSpPr/>
      </dsp:nvSpPr>
      <dsp:spPr>
        <a:xfrm>
          <a:off x="0" y="1611766"/>
          <a:ext cx="6172199" cy="950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/>
        </a:p>
      </dsp:txBody>
      <dsp:txXfrm>
        <a:off x="0" y="1611766"/>
        <a:ext cx="6172199" cy="950167"/>
      </dsp:txXfrm>
    </dsp:sp>
    <dsp:sp modelId="{EF530DC8-67BD-4CC3-B26A-18FE7B65F197}">
      <dsp:nvSpPr>
        <dsp:cNvPr id="0" name=""/>
        <dsp:cNvSpPr/>
      </dsp:nvSpPr>
      <dsp:spPr>
        <a:xfrm>
          <a:off x="0" y="2561933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C39281-55D6-4EE2-99C0-CA3504DC36B6}">
      <dsp:nvSpPr>
        <dsp:cNvPr id="0" name=""/>
        <dsp:cNvSpPr/>
      </dsp:nvSpPr>
      <dsp:spPr>
        <a:xfrm>
          <a:off x="0" y="2561933"/>
          <a:ext cx="6166172" cy="2149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0" kern="1200" baseline="0" dirty="0"/>
            <a:t>Answer: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u="none" strike="noStrike" kern="1200" baseline="0" dirty="0">
              <a:latin typeface="+mn-lt"/>
            </a:rPr>
            <a:t>SMDHU will no longer be requesting operators inform families of a known case in their cohorts. Additional communication is at the discretion of the operator. Please follow up with your Program Advisor further if you have more questions in this regard.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latin typeface="+mn-lt"/>
          </a:endParaRPr>
        </a:p>
      </dsp:txBody>
      <dsp:txXfrm>
        <a:off x="0" y="2561933"/>
        <a:ext cx="6166172" cy="2149668"/>
      </dsp:txXfrm>
    </dsp:sp>
    <dsp:sp modelId="{682D66C6-9938-41E8-8C22-D661444E9631}">
      <dsp:nvSpPr>
        <dsp:cNvPr id="0" name=""/>
        <dsp:cNvSpPr/>
      </dsp:nvSpPr>
      <dsp:spPr>
        <a:xfrm>
          <a:off x="0" y="4711602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8E15B-2620-4983-BA80-075AAA59A3F7}">
      <dsp:nvSpPr>
        <dsp:cNvPr id="0" name=""/>
        <dsp:cNvSpPr/>
      </dsp:nvSpPr>
      <dsp:spPr>
        <a:xfrm>
          <a:off x="0" y="4711602"/>
          <a:ext cx="6172199" cy="950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/>
        </a:p>
      </dsp:txBody>
      <dsp:txXfrm>
        <a:off x="0" y="4711602"/>
        <a:ext cx="6172199" cy="95016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C44C3-C679-48D0-A795-61B4F0C1532A}">
      <dsp:nvSpPr>
        <dsp:cNvPr id="0" name=""/>
        <dsp:cNvSpPr/>
      </dsp:nvSpPr>
      <dsp:spPr>
        <a:xfrm>
          <a:off x="0" y="3430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D1F32E-A23F-42F6-9CB2-E9BE35783F85}">
      <dsp:nvSpPr>
        <dsp:cNvPr id="0" name=""/>
        <dsp:cNvSpPr/>
      </dsp:nvSpPr>
      <dsp:spPr>
        <a:xfrm>
          <a:off x="0" y="3430"/>
          <a:ext cx="6166172" cy="1669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baseline="0" dirty="0">
              <a:latin typeface="+mn-lt"/>
            </a:rPr>
            <a:t>Question #6</a:t>
          </a:r>
          <a:r>
            <a:rPr lang="en-US" sz="2000" b="0" i="0" kern="1200" baseline="0" dirty="0">
              <a:latin typeface="+mn-lt"/>
            </a:rPr>
            <a:t>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u="none" strike="noStrike" kern="1200" baseline="0" dirty="0">
              <a:latin typeface="+mn-lt"/>
            </a:rPr>
            <a:t>What is our baseline illness rate? What if we do not know what our baseline number is?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0" i="0" u="none" strike="noStrike" kern="1200" baseline="0" dirty="0">
            <a:latin typeface="+mn-lt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+mn-lt"/>
          </a:endParaRPr>
        </a:p>
      </dsp:txBody>
      <dsp:txXfrm>
        <a:off x="0" y="3430"/>
        <a:ext cx="6166172" cy="1669925"/>
      </dsp:txXfrm>
    </dsp:sp>
    <dsp:sp modelId="{83E39656-DBE5-468F-A2CC-2529AFE2BA2E}">
      <dsp:nvSpPr>
        <dsp:cNvPr id="0" name=""/>
        <dsp:cNvSpPr/>
      </dsp:nvSpPr>
      <dsp:spPr>
        <a:xfrm>
          <a:off x="0" y="1673355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7C3FE-B758-4F7B-82A7-872B1477197A}">
      <dsp:nvSpPr>
        <dsp:cNvPr id="0" name=""/>
        <dsp:cNvSpPr/>
      </dsp:nvSpPr>
      <dsp:spPr>
        <a:xfrm>
          <a:off x="0" y="1673355"/>
          <a:ext cx="6172199" cy="461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0" y="1673355"/>
        <a:ext cx="6172199" cy="461944"/>
      </dsp:txXfrm>
    </dsp:sp>
    <dsp:sp modelId="{EF530DC8-67BD-4CC3-B26A-18FE7B65F197}">
      <dsp:nvSpPr>
        <dsp:cNvPr id="0" name=""/>
        <dsp:cNvSpPr/>
      </dsp:nvSpPr>
      <dsp:spPr>
        <a:xfrm>
          <a:off x="0" y="2135300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C39281-55D6-4EE2-99C0-CA3504DC36B6}">
      <dsp:nvSpPr>
        <dsp:cNvPr id="0" name=""/>
        <dsp:cNvSpPr/>
      </dsp:nvSpPr>
      <dsp:spPr>
        <a:xfrm>
          <a:off x="0" y="2135300"/>
          <a:ext cx="6166172" cy="3064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0" kern="1200" baseline="0" dirty="0"/>
            <a:t>Answer: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u="none" strike="noStrike" kern="1200" baseline="0" dirty="0">
              <a:latin typeface="+mn-lt"/>
            </a:rPr>
            <a:t>Baseline illness is the number of children and/or staff normally absent from the </a:t>
          </a:r>
          <a:r>
            <a:rPr lang="en-US" sz="1800" b="0" i="0" u="none" strike="noStrike" kern="1200" baseline="0" dirty="0" err="1">
              <a:latin typeface="+mn-lt"/>
            </a:rPr>
            <a:t>centre</a:t>
          </a:r>
          <a:r>
            <a:rPr lang="en-US" sz="1800" b="0" i="0" u="none" strike="noStrike" kern="1200" baseline="0" dirty="0">
              <a:latin typeface="+mn-lt"/>
            </a:rPr>
            <a:t> due to illness (by cohort).  This should be based on your daily health records/attendance over the past 2 years. If your baseline is unknown, centres may default to either 30% absent (from a cohort) due to illness or when 3 or more in a cohort are ill with similar symptoms within a 48-hour period.  Centres do not have to wait until 30% of children/staff are ill to contact the SMDHU.</a:t>
          </a:r>
          <a:endParaRPr lang="en-US" sz="1800" kern="1200" dirty="0">
            <a:latin typeface="+mn-lt"/>
          </a:endParaRPr>
        </a:p>
      </dsp:txBody>
      <dsp:txXfrm>
        <a:off x="0" y="2135300"/>
        <a:ext cx="6166172" cy="3064369"/>
      </dsp:txXfrm>
    </dsp:sp>
    <dsp:sp modelId="{682D66C6-9938-41E8-8C22-D661444E9631}">
      <dsp:nvSpPr>
        <dsp:cNvPr id="0" name=""/>
        <dsp:cNvSpPr/>
      </dsp:nvSpPr>
      <dsp:spPr>
        <a:xfrm>
          <a:off x="0" y="5199669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8E15B-2620-4983-BA80-075AAA59A3F7}">
      <dsp:nvSpPr>
        <dsp:cNvPr id="0" name=""/>
        <dsp:cNvSpPr/>
      </dsp:nvSpPr>
      <dsp:spPr>
        <a:xfrm>
          <a:off x="0" y="5199669"/>
          <a:ext cx="6172199" cy="461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0" y="5199669"/>
        <a:ext cx="6172199" cy="46194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C44C3-C679-48D0-A795-61B4F0C1532A}">
      <dsp:nvSpPr>
        <dsp:cNvPr id="0" name=""/>
        <dsp:cNvSpPr/>
      </dsp:nvSpPr>
      <dsp:spPr>
        <a:xfrm>
          <a:off x="0" y="183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D1F32E-A23F-42F6-9CB2-E9BE35783F85}">
      <dsp:nvSpPr>
        <dsp:cNvPr id="0" name=""/>
        <dsp:cNvSpPr/>
      </dsp:nvSpPr>
      <dsp:spPr>
        <a:xfrm>
          <a:off x="0" y="183"/>
          <a:ext cx="6166172" cy="2067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baseline="0" dirty="0">
              <a:latin typeface="+mn-lt"/>
            </a:rPr>
            <a:t>Question #7</a:t>
          </a:r>
          <a:r>
            <a:rPr lang="en-US" sz="2000" b="0" i="0" kern="1200" baseline="0" dirty="0">
              <a:latin typeface="+mn-lt"/>
            </a:rPr>
            <a:t>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u="none" strike="noStrike" kern="1200" baseline="0" dirty="0">
              <a:latin typeface="+mn-lt"/>
            </a:rPr>
            <a:t>When is vomiting and/or diarrhea considered a symptom? If a child has one episode of vomiting or loose stool, are they to be excluded for 24 or 48hrs?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0" i="0" u="none" strike="noStrike" kern="1200" baseline="0" dirty="0">
            <a:latin typeface="+mn-lt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0" i="0" u="none" strike="noStrike" kern="1200" baseline="0" dirty="0">
            <a:latin typeface="+mn-lt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+mn-lt"/>
          </a:endParaRPr>
        </a:p>
      </dsp:txBody>
      <dsp:txXfrm>
        <a:off x="0" y="183"/>
        <a:ext cx="6166172" cy="2067407"/>
      </dsp:txXfrm>
    </dsp:sp>
    <dsp:sp modelId="{83E39656-DBE5-468F-A2CC-2529AFE2BA2E}">
      <dsp:nvSpPr>
        <dsp:cNvPr id="0" name=""/>
        <dsp:cNvSpPr/>
      </dsp:nvSpPr>
      <dsp:spPr>
        <a:xfrm>
          <a:off x="0" y="2067591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7C3FE-B758-4F7B-82A7-872B1477197A}">
      <dsp:nvSpPr>
        <dsp:cNvPr id="0" name=""/>
        <dsp:cNvSpPr/>
      </dsp:nvSpPr>
      <dsp:spPr>
        <a:xfrm>
          <a:off x="0" y="2067591"/>
          <a:ext cx="6172199" cy="571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>
        <a:off x="0" y="2067591"/>
        <a:ext cx="6172199" cy="571898"/>
      </dsp:txXfrm>
    </dsp:sp>
    <dsp:sp modelId="{EF530DC8-67BD-4CC3-B26A-18FE7B65F197}">
      <dsp:nvSpPr>
        <dsp:cNvPr id="0" name=""/>
        <dsp:cNvSpPr/>
      </dsp:nvSpPr>
      <dsp:spPr>
        <a:xfrm>
          <a:off x="0" y="2639489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C39281-55D6-4EE2-99C0-CA3504DC36B6}">
      <dsp:nvSpPr>
        <dsp:cNvPr id="0" name=""/>
        <dsp:cNvSpPr/>
      </dsp:nvSpPr>
      <dsp:spPr>
        <a:xfrm>
          <a:off x="0" y="2639489"/>
          <a:ext cx="6166172" cy="2453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0" kern="1200" baseline="0" dirty="0"/>
            <a:t>Answer: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u="none" strike="noStrike" kern="1200" baseline="0" dirty="0">
              <a:latin typeface="+mn-lt"/>
            </a:rPr>
            <a:t>For vomiting/diarrhea to be considered a symptom, the individual needs to have at least two or more episodes of vomiting and/or loose stool. The </a:t>
          </a:r>
          <a:r>
            <a:rPr lang="en-US" sz="1800" b="0" i="0" u="none" strike="noStrike" kern="1200" baseline="0" dirty="0" err="1">
              <a:latin typeface="+mn-lt"/>
            </a:rPr>
            <a:t>centre’s</a:t>
          </a:r>
          <a:r>
            <a:rPr lang="en-US" sz="1800" b="0" i="0" u="none" strike="noStrike" kern="1200" baseline="0" dirty="0">
              <a:latin typeface="+mn-lt"/>
            </a:rPr>
            <a:t> illness exclusion policy should be followed. If the child develops any other symptom related to COVID-19, they will be required to isolate for 5 days (unless they meet the testing criteria for return).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i="0" u="none" strike="noStrike" kern="1200" baseline="0" dirty="0">
            <a:latin typeface="+mn-lt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latin typeface="+mn-lt"/>
          </a:endParaRPr>
        </a:p>
      </dsp:txBody>
      <dsp:txXfrm>
        <a:off x="0" y="2639489"/>
        <a:ext cx="6166172" cy="2453473"/>
      </dsp:txXfrm>
    </dsp:sp>
    <dsp:sp modelId="{682D66C6-9938-41E8-8C22-D661444E9631}">
      <dsp:nvSpPr>
        <dsp:cNvPr id="0" name=""/>
        <dsp:cNvSpPr/>
      </dsp:nvSpPr>
      <dsp:spPr>
        <a:xfrm>
          <a:off x="0" y="5092962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8E15B-2620-4983-BA80-075AAA59A3F7}">
      <dsp:nvSpPr>
        <dsp:cNvPr id="0" name=""/>
        <dsp:cNvSpPr/>
      </dsp:nvSpPr>
      <dsp:spPr>
        <a:xfrm>
          <a:off x="0" y="5092962"/>
          <a:ext cx="6172199" cy="571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>
        <a:off x="0" y="5092962"/>
        <a:ext cx="6172199" cy="57189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C44C3-C679-48D0-A795-61B4F0C1532A}">
      <dsp:nvSpPr>
        <dsp:cNvPr id="0" name=""/>
        <dsp:cNvSpPr/>
      </dsp:nvSpPr>
      <dsp:spPr>
        <a:xfrm>
          <a:off x="0" y="5203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D1F32E-A23F-42F6-9CB2-E9BE35783F85}">
      <dsp:nvSpPr>
        <dsp:cNvPr id="0" name=""/>
        <dsp:cNvSpPr/>
      </dsp:nvSpPr>
      <dsp:spPr>
        <a:xfrm>
          <a:off x="0" y="5203"/>
          <a:ext cx="6166172" cy="1478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baseline="0" dirty="0">
              <a:latin typeface="+mn-lt"/>
            </a:rPr>
            <a:t>Question #8</a:t>
          </a:r>
          <a:r>
            <a:rPr lang="en-US" sz="2000" b="0" i="0" kern="1200" baseline="0" dirty="0">
              <a:latin typeface="+mn-lt"/>
            </a:rPr>
            <a:t>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u="none" strike="noStrike" kern="1200" baseline="0" dirty="0">
              <a:latin typeface="+mn-lt"/>
            </a:rPr>
            <a:t>Will a respiratory outbreak be declared based on an individual room or will it depend on what is happening within the entire </a:t>
          </a:r>
          <a:r>
            <a:rPr lang="en-US" sz="2000" b="0" i="0" u="none" strike="noStrike" kern="1200" baseline="0" dirty="0" err="1">
              <a:latin typeface="+mn-lt"/>
            </a:rPr>
            <a:t>centre</a:t>
          </a:r>
          <a:r>
            <a:rPr lang="en-US" sz="2000" b="0" i="0" u="none" strike="noStrike" kern="1200" baseline="0" dirty="0">
              <a:latin typeface="+mn-lt"/>
            </a:rPr>
            <a:t>?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0" i="0" u="none" strike="noStrike" kern="1200" baseline="0" dirty="0">
            <a:latin typeface="+mn-lt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0" i="0" u="none" strike="noStrike" kern="1200" baseline="0" dirty="0">
            <a:latin typeface="+mn-lt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+mn-lt"/>
          </a:endParaRPr>
        </a:p>
      </dsp:txBody>
      <dsp:txXfrm>
        <a:off x="0" y="5203"/>
        <a:ext cx="6166172" cy="1478469"/>
      </dsp:txXfrm>
    </dsp:sp>
    <dsp:sp modelId="{83E39656-DBE5-468F-A2CC-2529AFE2BA2E}">
      <dsp:nvSpPr>
        <dsp:cNvPr id="0" name=""/>
        <dsp:cNvSpPr/>
      </dsp:nvSpPr>
      <dsp:spPr>
        <a:xfrm>
          <a:off x="0" y="1483673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7C3FE-B758-4F7B-82A7-872B1477197A}">
      <dsp:nvSpPr>
        <dsp:cNvPr id="0" name=""/>
        <dsp:cNvSpPr/>
      </dsp:nvSpPr>
      <dsp:spPr>
        <a:xfrm>
          <a:off x="0" y="1483673"/>
          <a:ext cx="6172199" cy="746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 dirty="0"/>
        </a:p>
      </dsp:txBody>
      <dsp:txXfrm>
        <a:off x="0" y="1483673"/>
        <a:ext cx="6172199" cy="746856"/>
      </dsp:txXfrm>
    </dsp:sp>
    <dsp:sp modelId="{EF530DC8-67BD-4CC3-B26A-18FE7B65F197}">
      <dsp:nvSpPr>
        <dsp:cNvPr id="0" name=""/>
        <dsp:cNvSpPr/>
      </dsp:nvSpPr>
      <dsp:spPr>
        <a:xfrm>
          <a:off x="0" y="2230530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C39281-55D6-4EE2-99C0-CA3504DC36B6}">
      <dsp:nvSpPr>
        <dsp:cNvPr id="0" name=""/>
        <dsp:cNvSpPr/>
      </dsp:nvSpPr>
      <dsp:spPr>
        <a:xfrm>
          <a:off x="0" y="2230530"/>
          <a:ext cx="6166172" cy="2682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0" kern="1200" baseline="0" dirty="0"/>
            <a:t>Answer: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u="none" strike="noStrike" kern="1200" baseline="0" dirty="0">
              <a:latin typeface="+mn-lt"/>
            </a:rPr>
            <a:t>As per routine outbreak management, a respiratory outbreak may be declared in only one room when the outbreak definition is met. A </a:t>
          </a:r>
          <a:r>
            <a:rPr lang="en-US" sz="1800" b="0" i="0" u="none" strike="noStrike" kern="1200" baseline="0" dirty="0" err="1">
              <a:latin typeface="+mn-lt"/>
            </a:rPr>
            <a:t>centre</a:t>
          </a:r>
          <a:r>
            <a:rPr lang="en-US" sz="1800" b="0" i="0" u="none" strike="noStrike" kern="1200" baseline="0" dirty="0">
              <a:latin typeface="+mn-lt"/>
            </a:rPr>
            <a:t>-wide outbreak may be declared if similar symptoms and increased in number of ill are being seen in other rooms. Mixing of cohorts will play a factor in this decision.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latin typeface="+mn-lt"/>
          </a:endParaRPr>
        </a:p>
      </dsp:txBody>
      <dsp:txXfrm>
        <a:off x="0" y="2230530"/>
        <a:ext cx="6166172" cy="2682454"/>
      </dsp:txXfrm>
    </dsp:sp>
    <dsp:sp modelId="{682D66C6-9938-41E8-8C22-D661444E9631}">
      <dsp:nvSpPr>
        <dsp:cNvPr id="0" name=""/>
        <dsp:cNvSpPr/>
      </dsp:nvSpPr>
      <dsp:spPr>
        <a:xfrm>
          <a:off x="0" y="4912984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8E15B-2620-4983-BA80-075AAA59A3F7}">
      <dsp:nvSpPr>
        <dsp:cNvPr id="0" name=""/>
        <dsp:cNvSpPr/>
      </dsp:nvSpPr>
      <dsp:spPr>
        <a:xfrm>
          <a:off x="0" y="4912984"/>
          <a:ext cx="6172199" cy="746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 dirty="0"/>
        </a:p>
      </dsp:txBody>
      <dsp:txXfrm>
        <a:off x="0" y="4912984"/>
        <a:ext cx="6172199" cy="7468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460AD-E22F-4228-8407-CD348881097D}">
      <dsp:nvSpPr>
        <dsp:cNvPr id="0" name=""/>
        <dsp:cNvSpPr/>
      </dsp:nvSpPr>
      <dsp:spPr>
        <a:xfrm>
          <a:off x="0" y="633045"/>
          <a:ext cx="10515600" cy="11687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BEA57E-329C-447F-B1EB-CAB0232A539C}">
      <dsp:nvSpPr>
        <dsp:cNvPr id="0" name=""/>
        <dsp:cNvSpPr/>
      </dsp:nvSpPr>
      <dsp:spPr>
        <a:xfrm>
          <a:off x="353531" y="896003"/>
          <a:ext cx="642785" cy="642785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FCA4C-6BB7-4A64-BA85-1DB92043962E}">
      <dsp:nvSpPr>
        <dsp:cNvPr id="0" name=""/>
        <dsp:cNvSpPr/>
      </dsp:nvSpPr>
      <dsp:spPr>
        <a:xfrm>
          <a:off x="1349848" y="633045"/>
          <a:ext cx="9165751" cy="1168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687" tIns="123687" rIns="123687" bIns="123687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 baseline="0" dirty="0"/>
            <a:t>The Ministry of Education has suspended the reporting of COVID-19 cases to public health for schools and child care centres.  Centres are asked to report “above baseline” levels of illness per usual.</a:t>
          </a:r>
          <a:endParaRPr lang="en-US" sz="2100" kern="1200" dirty="0"/>
        </a:p>
      </dsp:txBody>
      <dsp:txXfrm>
        <a:off x="1349848" y="633045"/>
        <a:ext cx="9165751" cy="1168700"/>
      </dsp:txXfrm>
    </dsp:sp>
    <dsp:sp modelId="{C36C1296-0E3E-495B-9D7C-B78536E82BA3}">
      <dsp:nvSpPr>
        <dsp:cNvPr id="0" name=""/>
        <dsp:cNvSpPr/>
      </dsp:nvSpPr>
      <dsp:spPr>
        <a:xfrm>
          <a:off x="0" y="2093921"/>
          <a:ext cx="10515600" cy="11687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CFA84B-5A4E-4FCC-BC7A-151FCD981E8F}">
      <dsp:nvSpPr>
        <dsp:cNvPr id="0" name=""/>
        <dsp:cNvSpPr/>
      </dsp:nvSpPr>
      <dsp:spPr>
        <a:xfrm>
          <a:off x="353531" y="2356878"/>
          <a:ext cx="642785" cy="6427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030454-2810-4719-8A81-5EEBFD21A347}">
      <dsp:nvSpPr>
        <dsp:cNvPr id="0" name=""/>
        <dsp:cNvSpPr/>
      </dsp:nvSpPr>
      <dsp:spPr>
        <a:xfrm>
          <a:off x="1349848" y="2093921"/>
          <a:ext cx="9165751" cy="1168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687" tIns="123687" rIns="123687" bIns="123687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 baseline="0" dirty="0"/>
            <a:t>Public health units will no longer be dismissing cohorts. Any dismissals or closures of a child care setting will be contingent upon operational requirements determined by the child care operator.</a:t>
          </a:r>
          <a:endParaRPr lang="en-US" sz="2100" kern="1200" dirty="0"/>
        </a:p>
      </dsp:txBody>
      <dsp:txXfrm>
        <a:off x="1349848" y="2093921"/>
        <a:ext cx="9165751" cy="11687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A2587-83B5-455B-AC54-4CCB959FE4D5}">
      <dsp:nvSpPr>
        <dsp:cNvPr id="0" name=""/>
        <dsp:cNvSpPr/>
      </dsp:nvSpPr>
      <dsp:spPr>
        <a:xfrm>
          <a:off x="0" y="122308"/>
          <a:ext cx="9275054" cy="1461031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baseline="0" dirty="0"/>
            <a:t>PCR testing has been restricted to highest priority settings; 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baseline="0" dirty="0"/>
            <a:t>	- children and staff from school/child care centres (CCCs) are no longer eligible at publicly funded 	assessment centres </a:t>
          </a:r>
          <a:r>
            <a:rPr lang="en-US" sz="1500" b="0" i="0" u="sng" kern="1200" baseline="0" dirty="0"/>
            <a:t>unless</a:t>
          </a:r>
          <a:r>
            <a:rPr lang="en-US" sz="1500" b="0" i="0" kern="1200" baseline="0" dirty="0"/>
            <a:t> they are household contacts of workers in the highest risk settings</a:t>
          </a:r>
          <a:endParaRPr lang="en-US" sz="1500" kern="1200" dirty="0"/>
        </a:p>
      </dsp:txBody>
      <dsp:txXfrm>
        <a:off x="71322" y="193630"/>
        <a:ext cx="9132410" cy="1318387"/>
      </dsp:txXfrm>
    </dsp:sp>
    <dsp:sp modelId="{1EA83339-F077-4ECA-B8A6-650A213EAD39}">
      <dsp:nvSpPr>
        <dsp:cNvPr id="0" name=""/>
        <dsp:cNvSpPr/>
      </dsp:nvSpPr>
      <dsp:spPr>
        <a:xfrm>
          <a:off x="0" y="1583339"/>
          <a:ext cx="9275054" cy="40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4483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200" kern="1200" dirty="0"/>
        </a:p>
      </dsp:txBody>
      <dsp:txXfrm>
        <a:off x="0" y="1583339"/>
        <a:ext cx="9275054" cy="40340"/>
      </dsp:txXfrm>
    </dsp:sp>
    <dsp:sp modelId="{F556CDF0-0865-49CC-AB00-2BE323216E3B}">
      <dsp:nvSpPr>
        <dsp:cNvPr id="0" name=""/>
        <dsp:cNvSpPr/>
      </dsp:nvSpPr>
      <dsp:spPr>
        <a:xfrm>
          <a:off x="0" y="1622738"/>
          <a:ext cx="9275054" cy="947700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20000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baseline="0" dirty="0"/>
            <a:t>Current testing options include take-home PCR self-collection kits or Rapid Antigen Tests (RAT) provided to the child care centres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baseline="0" dirty="0"/>
            <a:t>	- SMDHU does not supply or stock take-home tests</a:t>
          </a:r>
          <a:endParaRPr lang="en-US" sz="1500" kern="1200" dirty="0"/>
        </a:p>
      </dsp:txBody>
      <dsp:txXfrm>
        <a:off x="46263" y="1669001"/>
        <a:ext cx="9182528" cy="855174"/>
      </dsp:txXfrm>
    </dsp:sp>
    <dsp:sp modelId="{9D3AEBE2-FB49-4924-BD39-772EF1116690}">
      <dsp:nvSpPr>
        <dsp:cNvPr id="0" name=""/>
        <dsp:cNvSpPr/>
      </dsp:nvSpPr>
      <dsp:spPr>
        <a:xfrm>
          <a:off x="0" y="2614579"/>
          <a:ext cx="9275054" cy="947700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40000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baseline="0" dirty="0"/>
            <a:t>Positive results from RAT testing no longer require confirmatory PCR testing</a:t>
          </a:r>
          <a:endParaRPr lang="en-US" sz="1500" kern="1200" dirty="0"/>
        </a:p>
      </dsp:txBody>
      <dsp:txXfrm>
        <a:off x="46263" y="2660842"/>
        <a:ext cx="9182528" cy="8551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0F8E2-F798-4A20-A7D9-EE9F20590448}">
      <dsp:nvSpPr>
        <dsp:cNvPr id="0" name=""/>
        <dsp:cNvSpPr/>
      </dsp:nvSpPr>
      <dsp:spPr>
        <a:xfrm>
          <a:off x="0" y="0"/>
          <a:ext cx="10515600" cy="3127348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/>
            <a:t>The following household members do NOT need to self-isolate while the individual is isolating: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/>
            <a:t>- Member tested positive for COVID-19 in the last 90 days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/>
            <a:t>- Member is 18 years or older and has received 3 doses of vaccine (boosted)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/>
            <a:t>- Member is under 18 years and has received 2 doses of vaccine (fully vaccinated)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0" i="0" kern="1200" baseline="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/>
            <a:t>If the household member has symptoms, they must also self-isolate and follow the guidance for cases.	</a:t>
          </a:r>
          <a:endParaRPr lang="en-US" sz="2000" kern="1200" dirty="0"/>
        </a:p>
      </dsp:txBody>
      <dsp:txXfrm>
        <a:off x="152665" y="152665"/>
        <a:ext cx="10210270" cy="2822018"/>
      </dsp:txXfrm>
    </dsp:sp>
    <dsp:sp modelId="{F0C94F12-B98D-4CBF-96F9-04113517AD45}">
      <dsp:nvSpPr>
        <dsp:cNvPr id="0" name=""/>
        <dsp:cNvSpPr/>
      </dsp:nvSpPr>
      <dsp:spPr>
        <a:xfrm>
          <a:off x="0" y="3285490"/>
          <a:ext cx="10515600" cy="1179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0" i="0" kern="1200" baseline="0" dirty="0"/>
            <a:t>If the person with symptoms meets the criteria to end their self-isolation, the remainder of the household can immediately stop isolating as long as no one else has symptoms or is a case/contact</a:t>
          </a:r>
          <a:endParaRPr lang="en-US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If household members have to self-isolate, they are asked not to visit a highest risk setting for 10 days from their last exposure to the case or symptomatic individual</a:t>
          </a:r>
        </a:p>
      </dsp:txBody>
      <dsp:txXfrm>
        <a:off x="0" y="3285490"/>
        <a:ext cx="10515600" cy="11793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E7F2C-4B9C-42B6-849B-E7B4364163E6}">
      <dsp:nvSpPr>
        <dsp:cNvPr id="0" name=""/>
        <dsp:cNvSpPr/>
      </dsp:nvSpPr>
      <dsp:spPr>
        <a:xfrm>
          <a:off x="0" y="90172"/>
          <a:ext cx="10515600" cy="73359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 dirty="0"/>
            <a:t>Omicron is highly transmissible and has resulted in unprecedented case counts in our community and around the world</a:t>
          </a:r>
          <a:endParaRPr lang="en-US" sz="1900" kern="1200" dirty="0"/>
        </a:p>
      </dsp:txBody>
      <dsp:txXfrm>
        <a:off x="35811" y="125983"/>
        <a:ext cx="10443978" cy="661968"/>
      </dsp:txXfrm>
    </dsp:sp>
    <dsp:sp modelId="{11A07E1C-E5DF-44E4-A62D-392D1F041463}">
      <dsp:nvSpPr>
        <dsp:cNvPr id="0" name=""/>
        <dsp:cNvSpPr/>
      </dsp:nvSpPr>
      <dsp:spPr>
        <a:xfrm>
          <a:off x="0" y="878482"/>
          <a:ext cx="10515600" cy="733590"/>
        </a:xfrm>
        <a:prstGeom prst="roundRect">
          <a:avLst/>
        </a:prstGeom>
        <a:gradFill rotWithShape="0">
          <a:gsLst>
            <a:gs pos="0">
              <a:schemeClr val="accent3">
                <a:hueOff val="677650"/>
                <a:satOff val="25000"/>
                <a:lumOff val="-36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677650"/>
                <a:satOff val="25000"/>
                <a:lumOff val="-36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677650"/>
                <a:satOff val="25000"/>
                <a:lumOff val="-36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/>
            <a:t>Requires a shift in strategy to protect the most vulnerable (e.g., those in long-term care, congregate living settings), who are at risk of severe illness from COVID-19 </a:t>
          </a:r>
          <a:endParaRPr lang="en-US" sz="1900" kern="1200"/>
        </a:p>
      </dsp:txBody>
      <dsp:txXfrm>
        <a:off x="35811" y="914293"/>
        <a:ext cx="10443978" cy="661968"/>
      </dsp:txXfrm>
    </dsp:sp>
    <dsp:sp modelId="{4E8E1190-6934-412A-82CD-9CDB3728F2C3}">
      <dsp:nvSpPr>
        <dsp:cNvPr id="0" name=""/>
        <dsp:cNvSpPr/>
      </dsp:nvSpPr>
      <dsp:spPr>
        <a:xfrm>
          <a:off x="0" y="1666792"/>
          <a:ext cx="10515600" cy="733590"/>
        </a:xfrm>
        <a:prstGeom prst="roundRect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/>
            <a:t>Vaccination continues to be a safe and effective way to protect staff from severe outcomes related to COVID-19</a:t>
          </a:r>
          <a:endParaRPr lang="en-US" sz="1900" kern="1200"/>
        </a:p>
      </dsp:txBody>
      <dsp:txXfrm>
        <a:off x="35811" y="1702603"/>
        <a:ext cx="10443978" cy="661968"/>
      </dsp:txXfrm>
    </dsp:sp>
    <dsp:sp modelId="{C157AAFD-F3B6-4D2F-BBEF-B46DFED796A0}">
      <dsp:nvSpPr>
        <dsp:cNvPr id="0" name=""/>
        <dsp:cNvSpPr/>
      </dsp:nvSpPr>
      <dsp:spPr>
        <a:xfrm>
          <a:off x="0" y="2455102"/>
          <a:ext cx="10515600" cy="733590"/>
        </a:xfrm>
        <a:prstGeom prst="roundRect">
          <a:avLst/>
        </a:prstGeom>
        <a:gradFill rotWithShape="0">
          <a:gsLst>
            <a:gs pos="0">
              <a:schemeClr val="accent3">
                <a:hueOff val="2032949"/>
                <a:satOff val="75000"/>
                <a:lumOff val="-110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032949"/>
                <a:satOff val="75000"/>
                <a:lumOff val="-110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032949"/>
                <a:satOff val="75000"/>
                <a:lumOff val="-110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/>
            <a:t>Role of Operators is to support keeping sick children and staff out of buildings</a:t>
          </a:r>
          <a:endParaRPr lang="en-US" sz="1900" kern="1200"/>
        </a:p>
      </dsp:txBody>
      <dsp:txXfrm>
        <a:off x="35811" y="2490913"/>
        <a:ext cx="10443978" cy="661968"/>
      </dsp:txXfrm>
    </dsp:sp>
    <dsp:sp modelId="{5AE0F56E-8B9F-4982-A7FD-F971824B203E}">
      <dsp:nvSpPr>
        <dsp:cNvPr id="0" name=""/>
        <dsp:cNvSpPr/>
      </dsp:nvSpPr>
      <dsp:spPr>
        <a:xfrm>
          <a:off x="0" y="3243412"/>
          <a:ext cx="10515600" cy="733590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/>
            <a:t>Public Health will continue to support Operators through outbreak scenarios </a:t>
          </a:r>
          <a:endParaRPr lang="en-US" sz="1900" kern="1200"/>
        </a:p>
      </dsp:txBody>
      <dsp:txXfrm>
        <a:off x="35811" y="3279223"/>
        <a:ext cx="10443978" cy="6619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C44C3-C679-48D0-A795-61B4F0C1532A}">
      <dsp:nvSpPr>
        <dsp:cNvPr id="0" name=""/>
        <dsp:cNvSpPr/>
      </dsp:nvSpPr>
      <dsp:spPr>
        <a:xfrm>
          <a:off x="0" y="403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D1F32E-A23F-42F6-9CB2-E9BE35783F85}">
      <dsp:nvSpPr>
        <dsp:cNvPr id="0" name=""/>
        <dsp:cNvSpPr/>
      </dsp:nvSpPr>
      <dsp:spPr>
        <a:xfrm>
          <a:off x="0" y="403"/>
          <a:ext cx="6166172" cy="1277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baseline="0" dirty="0"/>
            <a:t>Question #1</a:t>
          </a:r>
          <a:r>
            <a:rPr lang="en-US" sz="1800" b="0" i="0" kern="1200" baseline="0" dirty="0"/>
            <a:t>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/>
            <a:t>If Child A is isolating because they are symptomatic or are a confirmed case, can they return to child care if they are still symptomatic?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baseline="0" dirty="0"/>
            <a:t>  </a:t>
          </a:r>
          <a:endParaRPr lang="en-US" sz="1100" kern="1200" dirty="0"/>
        </a:p>
      </dsp:txBody>
      <dsp:txXfrm>
        <a:off x="0" y="403"/>
        <a:ext cx="6166172" cy="1277424"/>
      </dsp:txXfrm>
    </dsp:sp>
    <dsp:sp modelId="{83E39656-DBE5-468F-A2CC-2529AFE2BA2E}">
      <dsp:nvSpPr>
        <dsp:cNvPr id="0" name=""/>
        <dsp:cNvSpPr/>
      </dsp:nvSpPr>
      <dsp:spPr>
        <a:xfrm>
          <a:off x="0" y="1277827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7C3FE-B758-4F7B-82A7-872B1477197A}">
      <dsp:nvSpPr>
        <dsp:cNvPr id="0" name=""/>
        <dsp:cNvSpPr/>
      </dsp:nvSpPr>
      <dsp:spPr>
        <a:xfrm>
          <a:off x="0" y="1277827"/>
          <a:ext cx="6172199" cy="436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0" y="1277827"/>
        <a:ext cx="6172199" cy="436357"/>
      </dsp:txXfrm>
    </dsp:sp>
    <dsp:sp modelId="{EF530DC8-67BD-4CC3-B26A-18FE7B65F197}">
      <dsp:nvSpPr>
        <dsp:cNvPr id="0" name=""/>
        <dsp:cNvSpPr/>
      </dsp:nvSpPr>
      <dsp:spPr>
        <a:xfrm>
          <a:off x="0" y="1714185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C39281-55D6-4EE2-99C0-CA3504DC36B6}">
      <dsp:nvSpPr>
        <dsp:cNvPr id="0" name=""/>
        <dsp:cNvSpPr/>
      </dsp:nvSpPr>
      <dsp:spPr>
        <a:xfrm>
          <a:off x="0" y="1714185"/>
          <a:ext cx="6166172" cy="3514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0" kern="1200" baseline="0" dirty="0"/>
            <a:t>Answer: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baseline="0" dirty="0"/>
            <a:t>A student/child who is fully vaccinated OR &lt;12 years old must isolate for </a:t>
          </a:r>
          <a:r>
            <a:rPr lang="en-US" sz="1600" b="1" i="0" kern="1200" baseline="0" dirty="0"/>
            <a:t>five days </a:t>
          </a:r>
          <a:r>
            <a:rPr lang="en-US" sz="1600" b="0" i="0" kern="1200" baseline="0" dirty="0"/>
            <a:t>from when symptoms started + stay in isolation until their symptoms have been improving for 24 hours (48 hours for nausea, vomiting and/or diarrhea), whichever is longest. They should not have a fever when returning.  Upon return to child care, they are asked to wear a mask (unless under 2 or exempt) until it has been 10 days from symptom onset.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0" i="0" kern="1200" baseline="0" dirty="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baseline="0" dirty="0"/>
            <a:t>A student/child who is </a:t>
          </a:r>
          <a:r>
            <a:rPr lang="en-US" sz="1600" b="1" i="0" kern="1200" baseline="0" dirty="0"/>
            <a:t>12 years old or older + not fully vaccinated </a:t>
          </a:r>
          <a:r>
            <a:rPr lang="en-US" sz="1600" b="0" i="0" kern="1200" baseline="0" dirty="0"/>
            <a:t>OR is immunocompromised must isolate for </a:t>
          </a:r>
          <a:r>
            <a:rPr lang="en-US" sz="1600" b="1" i="0" kern="1200" baseline="0" dirty="0"/>
            <a:t>10 days </a:t>
          </a:r>
          <a:r>
            <a:rPr lang="en-US" sz="1600" b="0" i="0" kern="1200" baseline="0" dirty="0"/>
            <a:t>from when the symptoms started + stay in isolation until their symptoms have been improving for 24 hours (48 hours for nausea, vomiting and/or diarrhea), whichever is longest. They should not have a fever when returning.</a:t>
          </a:r>
          <a:endParaRPr lang="en-US" sz="1600" kern="1200" dirty="0"/>
        </a:p>
      </dsp:txBody>
      <dsp:txXfrm>
        <a:off x="0" y="1714185"/>
        <a:ext cx="6166172" cy="3514098"/>
      </dsp:txXfrm>
    </dsp:sp>
    <dsp:sp modelId="{682D66C6-9938-41E8-8C22-D661444E9631}">
      <dsp:nvSpPr>
        <dsp:cNvPr id="0" name=""/>
        <dsp:cNvSpPr/>
      </dsp:nvSpPr>
      <dsp:spPr>
        <a:xfrm>
          <a:off x="0" y="5228284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8E15B-2620-4983-BA80-075AAA59A3F7}">
      <dsp:nvSpPr>
        <dsp:cNvPr id="0" name=""/>
        <dsp:cNvSpPr/>
      </dsp:nvSpPr>
      <dsp:spPr>
        <a:xfrm>
          <a:off x="0" y="5228284"/>
          <a:ext cx="6172199" cy="436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0" y="5228284"/>
        <a:ext cx="6172199" cy="4363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C44C3-C679-48D0-A795-61B4F0C1532A}">
      <dsp:nvSpPr>
        <dsp:cNvPr id="0" name=""/>
        <dsp:cNvSpPr/>
      </dsp:nvSpPr>
      <dsp:spPr>
        <a:xfrm>
          <a:off x="0" y="388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D1F32E-A23F-42F6-9CB2-E9BE35783F85}">
      <dsp:nvSpPr>
        <dsp:cNvPr id="0" name=""/>
        <dsp:cNvSpPr/>
      </dsp:nvSpPr>
      <dsp:spPr>
        <a:xfrm>
          <a:off x="0" y="388"/>
          <a:ext cx="6166172" cy="1787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baseline="0" dirty="0">
              <a:latin typeface="+mn-lt"/>
            </a:rPr>
            <a:t>Question #2</a:t>
          </a:r>
          <a:r>
            <a:rPr lang="en-US" sz="2000" b="0" i="0" kern="1200" baseline="0" dirty="0">
              <a:latin typeface="+mn-lt"/>
            </a:rPr>
            <a:t>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u="none" strike="noStrike" kern="1200" baseline="0" dirty="0">
              <a:latin typeface="+mn-lt"/>
            </a:rPr>
            <a:t>If an unvaccinated adult in a household has symptoms consistent with COVID-19, how long do the children in the house need to isolate for?</a:t>
          </a:r>
          <a:endParaRPr lang="en-US" sz="2000" kern="1200" dirty="0">
            <a:latin typeface="+mn-lt"/>
          </a:endParaRPr>
        </a:p>
      </dsp:txBody>
      <dsp:txXfrm>
        <a:off x="0" y="388"/>
        <a:ext cx="6166172" cy="1787201"/>
      </dsp:txXfrm>
    </dsp:sp>
    <dsp:sp modelId="{83E39656-DBE5-468F-A2CC-2529AFE2BA2E}">
      <dsp:nvSpPr>
        <dsp:cNvPr id="0" name=""/>
        <dsp:cNvSpPr/>
      </dsp:nvSpPr>
      <dsp:spPr>
        <a:xfrm>
          <a:off x="0" y="1787590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7C3FE-B758-4F7B-82A7-872B1477197A}">
      <dsp:nvSpPr>
        <dsp:cNvPr id="0" name=""/>
        <dsp:cNvSpPr/>
      </dsp:nvSpPr>
      <dsp:spPr>
        <a:xfrm>
          <a:off x="0" y="1787590"/>
          <a:ext cx="6172199" cy="435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0" y="1787590"/>
        <a:ext cx="6172199" cy="435734"/>
      </dsp:txXfrm>
    </dsp:sp>
    <dsp:sp modelId="{EF530DC8-67BD-4CC3-B26A-18FE7B65F197}">
      <dsp:nvSpPr>
        <dsp:cNvPr id="0" name=""/>
        <dsp:cNvSpPr/>
      </dsp:nvSpPr>
      <dsp:spPr>
        <a:xfrm>
          <a:off x="0" y="2223325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C39281-55D6-4EE2-99C0-CA3504DC36B6}">
      <dsp:nvSpPr>
        <dsp:cNvPr id="0" name=""/>
        <dsp:cNvSpPr/>
      </dsp:nvSpPr>
      <dsp:spPr>
        <a:xfrm>
          <a:off x="0" y="2223325"/>
          <a:ext cx="6166172" cy="309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0" kern="1200" baseline="0" dirty="0"/>
            <a:t>Answer: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u="none" strike="noStrike" kern="1200" baseline="0" dirty="0">
              <a:latin typeface="+mn-lt"/>
            </a:rPr>
            <a:t>It now depends on vaccination and/or recent infection of the household members. All </a:t>
          </a:r>
          <a:r>
            <a:rPr lang="en-US" sz="1800" kern="1200" dirty="0"/>
            <a:t>household members must self-isolate while the ill individual is isolating </a:t>
          </a:r>
          <a:r>
            <a:rPr lang="en-US" sz="1800" u="sng" kern="1200" dirty="0"/>
            <a:t>unless</a:t>
          </a:r>
          <a:r>
            <a:rPr lang="en-US" sz="1800" kern="1200" dirty="0"/>
            <a:t>: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en-US" sz="1800" kern="1200" dirty="0"/>
            <a:t>- Household member has previously tested positive for COVID-19 in the past 90 days;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en-US" sz="1800" kern="1200" dirty="0"/>
            <a:t>- Household member is 18 years or older and has received booster dose of COVID-19 vaccine; OR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en-US" sz="1800" kern="1200" dirty="0"/>
            <a:t>- Household member under 18 years and is fully vaccinated*.</a:t>
          </a:r>
          <a:endParaRPr lang="en-US" sz="1800" kern="1200" dirty="0">
            <a:latin typeface="+mn-lt"/>
          </a:endParaRPr>
        </a:p>
      </dsp:txBody>
      <dsp:txXfrm>
        <a:off x="0" y="2223325"/>
        <a:ext cx="6166172" cy="3097875"/>
      </dsp:txXfrm>
    </dsp:sp>
    <dsp:sp modelId="{682D66C6-9938-41E8-8C22-D661444E9631}">
      <dsp:nvSpPr>
        <dsp:cNvPr id="0" name=""/>
        <dsp:cNvSpPr/>
      </dsp:nvSpPr>
      <dsp:spPr>
        <a:xfrm>
          <a:off x="0" y="5321200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8E15B-2620-4983-BA80-075AAA59A3F7}">
      <dsp:nvSpPr>
        <dsp:cNvPr id="0" name=""/>
        <dsp:cNvSpPr/>
      </dsp:nvSpPr>
      <dsp:spPr>
        <a:xfrm>
          <a:off x="0" y="5321200"/>
          <a:ext cx="6172199" cy="435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0" y="5321200"/>
        <a:ext cx="6172199" cy="4357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C44C3-C679-48D0-A795-61B4F0C1532A}">
      <dsp:nvSpPr>
        <dsp:cNvPr id="0" name=""/>
        <dsp:cNvSpPr/>
      </dsp:nvSpPr>
      <dsp:spPr>
        <a:xfrm>
          <a:off x="0" y="119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D1F32E-A23F-42F6-9CB2-E9BE35783F85}">
      <dsp:nvSpPr>
        <dsp:cNvPr id="0" name=""/>
        <dsp:cNvSpPr/>
      </dsp:nvSpPr>
      <dsp:spPr>
        <a:xfrm>
          <a:off x="0" y="119"/>
          <a:ext cx="6166172" cy="204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baseline="0" dirty="0">
              <a:latin typeface="+mn-lt"/>
            </a:rPr>
            <a:t>Question #3</a:t>
          </a:r>
          <a:r>
            <a:rPr lang="en-US" sz="2000" b="0" i="0" kern="1200" baseline="0" dirty="0">
              <a:latin typeface="+mn-lt"/>
            </a:rPr>
            <a:t>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u="none" strike="noStrike" kern="1200" baseline="0" dirty="0">
              <a:latin typeface="+mn-lt"/>
            </a:rPr>
            <a:t>Child A is symptomatic, &lt;12 years old, and self-isolates for 5 days. On Day 4 of their self-isolation, another household member develops symptoms. Can Child A return to child care after their own self-isolation is complete (Day 6) or do they need to continue isolating?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+mn-lt"/>
          </a:endParaRPr>
        </a:p>
      </dsp:txBody>
      <dsp:txXfrm>
        <a:off x="0" y="119"/>
        <a:ext cx="6166172" cy="2046714"/>
      </dsp:txXfrm>
    </dsp:sp>
    <dsp:sp modelId="{83E39656-DBE5-468F-A2CC-2529AFE2BA2E}">
      <dsp:nvSpPr>
        <dsp:cNvPr id="0" name=""/>
        <dsp:cNvSpPr/>
      </dsp:nvSpPr>
      <dsp:spPr>
        <a:xfrm>
          <a:off x="0" y="2046834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7C3FE-B758-4F7B-82A7-872B1477197A}">
      <dsp:nvSpPr>
        <dsp:cNvPr id="0" name=""/>
        <dsp:cNvSpPr/>
      </dsp:nvSpPr>
      <dsp:spPr>
        <a:xfrm>
          <a:off x="0" y="2046834"/>
          <a:ext cx="6172199" cy="41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0" y="2046834"/>
        <a:ext cx="6172199" cy="419069"/>
      </dsp:txXfrm>
    </dsp:sp>
    <dsp:sp modelId="{EF530DC8-67BD-4CC3-B26A-18FE7B65F197}">
      <dsp:nvSpPr>
        <dsp:cNvPr id="0" name=""/>
        <dsp:cNvSpPr/>
      </dsp:nvSpPr>
      <dsp:spPr>
        <a:xfrm>
          <a:off x="0" y="2465903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C39281-55D6-4EE2-99C0-CA3504DC36B6}">
      <dsp:nvSpPr>
        <dsp:cNvPr id="0" name=""/>
        <dsp:cNvSpPr/>
      </dsp:nvSpPr>
      <dsp:spPr>
        <a:xfrm>
          <a:off x="0" y="2465903"/>
          <a:ext cx="6166172" cy="2779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0" kern="1200" baseline="0" dirty="0"/>
            <a:t>Answer: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u="none" strike="noStrike" kern="1200" baseline="0" dirty="0">
              <a:latin typeface="+mn-lt"/>
            </a:rPr>
            <a:t>Any household member who is still well and does not have symptoms should continue self-isolating until the last symptomatic or COVID-19 positive individual in the household has finished their self-isolation period.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u="none" strike="noStrike" kern="1200" baseline="0" dirty="0">
              <a:latin typeface="+mn-lt"/>
            </a:rPr>
            <a:t>Child A who developed symptoms first, does not have to extend their self-isolation period based on other household members becoming ill. They may return on Day 6 to child care but will need to wear a mask unless under 2 years of age or exempt.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latin typeface="+mn-lt"/>
          </a:endParaRPr>
        </a:p>
      </dsp:txBody>
      <dsp:txXfrm>
        <a:off x="0" y="2465903"/>
        <a:ext cx="6166172" cy="2779951"/>
      </dsp:txXfrm>
    </dsp:sp>
    <dsp:sp modelId="{682D66C6-9938-41E8-8C22-D661444E9631}">
      <dsp:nvSpPr>
        <dsp:cNvPr id="0" name=""/>
        <dsp:cNvSpPr/>
      </dsp:nvSpPr>
      <dsp:spPr>
        <a:xfrm>
          <a:off x="0" y="5245855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8E15B-2620-4983-BA80-075AAA59A3F7}">
      <dsp:nvSpPr>
        <dsp:cNvPr id="0" name=""/>
        <dsp:cNvSpPr/>
      </dsp:nvSpPr>
      <dsp:spPr>
        <a:xfrm>
          <a:off x="0" y="5245855"/>
          <a:ext cx="6172199" cy="41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0" y="5245855"/>
        <a:ext cx="6172199" cy="41906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C44C3-C679-48D0-A795-61B4F0C1532A}">
      <dsp:nvSpPr>
        <dsp:cNvPr id="0" name=""/>
        <dsp:cNvSpPr/>
      </dsp:nvSpPr>
      <dsp:spPr>
        <a:xfrm>
          <a:off x="0" y="37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D1F32E-A23F-42F6-9CB2-E9BE35783F85}">
      <dsp:nvSpPr>
        <dsp:cNvPr id="0" name=""/>
        <dsp:cNvSpPr/>
      </dsp:nvSpPr>
      <dsp:spPr>
        <a:xfrm>
          <a:off x="0" y="37"/>
          <a:ext cx="6166172" cy="1536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baseline="0" dirty="0">
              <a:latin typeface="+mn-lt"/>
            </a:rPr>
            <a:t>Question #4</a:t>
          </a:r>
          <a:r>
            <a:rPr lang="en-US" sz="2000" b="0" i="0" kern="1200" baseline="0" dirty="0">
              <a:latin typeface="+mn-lt"/>
            </a:rPr>
            <a:t>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u="none" strike="noStrike" kern="1200" baseline="0" dirty="0">
              <a:latin typeface="+mn-lt"/>
            </a:rPr>
            <a:t>Will SMDHU be excluding cohorts when centres are aware of a positive COVID-19 case?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+mn-lt"/>
          </a:endParaRPr>
        </a:p>
      </dsp:txBody>
      <dsp:txXfrm>
        <a:off x="0" y="37"/>
        <a:ext cx="6166172" cy="1536696"/>
      </dsp:txXfrm>
    </dsp:sp>
    <dsp:sp modelId="{83E39656-DBE5-468F-A2CC-2529AFE2BA2E}">
      <dsp:nvSpPr>
        <dsp:cNvPr id="0" name=""/>
        <dsp:cNvSpPr/>
      </dsp:nvSpPr>
      <dsp:spPr>
        <a:xfrm>
          <a:off x="0" y="1536733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7C3FE-B758-4F7B-82A7-872B1477197A}">
      <dsp:nvSpPr>
        <dsp:cNvPr id="0" name=""/>
        <dsp:cNvSpPr/>
      </dsp:nvSpPr>
      <dsp:spPr>
        <a:xfrm>
          <a:off x="0" y="1536733"/>
          <a:ext cx="6172199" cy="569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>
        <a:off x="0" y="1536733"/>
        <a:ext cx="6172199" cy="569469"/>
      </dsp:txXfrm>
    </dsp:sp>
    <dsp:sp modelId="{EF530DC8-67BD-4CC3-B26A-18FE7B65F197}">
      <dsp:nvSpPr>
        <dsp:cNvPr id="0" name=""/>
        <dsp:cNvSpPr/>
      </dsp:nvSpPr>
      <dsp:spPr>
        <a:xfrm>
          <a:off x="0" y="2106203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C39281-55D6-4EE2-99C0-CA3504DC36B6}">
      <dsp:nvSpPr>
        <dsp:cNvPr id="0" name=""/>
        <dsp:cNvSpPr/>
      </dsp:nvSpPr>
      <dsp:spPr>
        <a:xfrm>
          <a:off x="0" y="2106203"/>
          <a:ext cx="6166172" cy="1504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0" kern="1200" baseline="0" dirty="0"/>
            <a:t>Answer: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u="none" strike="noStrike" kern="1200" baseline="0" dirty="0">
              <a:latin typeface="+mn-lt"/>
            </a:rPr>
            <a:t>SMDHU will not be excluding cohorts at this time. Staff and children are expected to follow the provincial screening tool and isolate/monitor as per the direction given in the tool.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latin typeface="+mn-lt"/>
          </a:endParaRPr>
        </a:p>
      </dsp:txBody>
      <dsp:txXfrm>
        <a:off x="0" y="2106203"/>
        <a:ext cx="6166172" cy="1504481"/>
      </dsp:txXfrm>
    </dsp:sp>
    <dsp:sp modelId="{682D66C6-9938-41E8-8C22-D661444E9631}">
      <dsp:nvSpPr>
        <dsp:cNvPr id="0" name=""/>
        <dsp:cNvSpPr/>
      </dsp:nvSpPr>
      <dsp:spPr>
        <a:xfrm>
          <a:off x="0" y="3610684"/>
          <a:ext cx="61721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8E15B-2620-4983-BA80-075AAA59A3F7}">
      <dsp:nvSpPr>
        <dsp:cNvPr id="0" name=""/>
        <dsp:cNvSpPr/>
      </dsp:nvSpPr>
      <dsp:spPr>
        <a:xfrm>
          <a:off x="0" y="3610684"/>
          <a:ext cx="6172199" cy="569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>
        <a:off x="0" y="3610684"/>
        <a:ext cx="6172199" cy="5694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2C1C-0CA3-4BE8-88B1-74F46B40EE96}" type="datetimeFigureOut">
              <a:rPr lang="en-CA" smtClean="0"/>
              <a:t>2022-03-11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97E8-C04A-4659-A7DD-55D4C94D899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035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2C1C-0CA3-4BE8-88B1-74F46B40EE96}" type="datetimeFigureOut">
              <a:rPr lang="en-CA" smtClean="0"/>
              <a:t>2022-03-11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97E8-C04A-4659-A7DD-55D4C94D899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792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2C1C-0CA3-4BE8-88B1-74F46B40EE96}" type="datetimeFigureOut">
              <a:rPr lang="en-CA" smtClean="0"/>
              <a:t>2022-03-11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97E8-C04A-4659-A7DD-55D4C94D899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28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2C1C-0CA3-4BE8-88B1-74F46B40EE96}" type="datetimeFigureOut">
              <a:rPr lang="en-CA" smtClean="0"/>
              <a:t>2022-03-11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97E8-C04A-4659-A7DD-55D4C94D899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996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99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280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2C1C-0CA3-4BE8-88B1-74F46B40EE96}" type="datetimeFigureOut">
              <a:rPr lang="en-CA" smtClean="0"/>
              <a:t>2022-03-11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97E8-C04A-4659-A7DD-55D4C94D899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708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430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effectLst>
            <a:outerShdw blurRad="190500" algn="ctr" rotWithShape="0">
              <a:schemeClr val="bg2">
                <a:lumMod val="50000"/>
                <a:alpha val="7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2C1C-0CA3-4BE8-88B1-74F46B40EE96}" type="datetimeFigureOut">
              <a:rPr lang="en-CA" smtClean="0"/>
              <a:t>2022-03-11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97E8-C04A-4659-A7DD-55D4C94D899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199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42C1C-0CA3-4BE8-88B1-74F46B40EE96}" type="datetimeFigureOut">
              <a:rPr lang="en-CA" smtClean="0"/>
              <a:t>2022-03-11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697E8-C04A-4659-A7DD-55D4C94D8995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-369651" y="5833783"/>
            <a:ext cx="284707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70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mcoemuskokahealth.org/HealthUnit/Workplaces/Businesses/ChildCare/COVID-19-Information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8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8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8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8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8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8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8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covid-19.ontario.ca/school-screening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 fontScale="90000"/>
          </a:bodyPr>
          <a:lstStyle/>
          <a:p>
            <a:br>
              <a:rPr lang="en-US" sz="3800" b="0" i="0" u="none" strike="noStrike" baseline="0" dirty="0"/>
            </a:br>
            <a:br>
              <a:rPr lang="en-US" sz="3800" b="0" i="0" u="none" strike="noStrike" baseline="0" dirty="0"/>
            </a:br>
            <a:r>
              <a:rPr lang="en-US" sz="3800" b="0" i="0" u="none" strike="noStrike" baseline="0" dirty="0"/>
              <a:t>Omicron Interim Guidance for Licensed Child Care Centres </a:t>
            </a:r>
            <a:br>
              <a:rPr lang="en-US" sz="3800" b="0" i="0" u="none" strike="noStrike" baseline="0" dirty="0"/>
            </a:br>
            <a:br>
              <a:rPr lang="en-US" sz="3800" b="0" i="0" u="none" strike="noStrike" baseline="0" dirty="0"/>
            </a:br>
            <a:r>
              <a:rPr lang="en-US" sz="3800" b="0" i="0" u="none" strike="noStrike" baseline="0" dirty="0"/>
              <a:t>Key Messages for Operators &amp; Staff</a:t>
            </a:r>
            <a:endParaRPr lang="en-CA" sz="38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/>
          <a:p>
            <a:endParaRPr lang="en-US" b="0" i="0" u="none" strike="noStrike" baseline="0" dirty="0"/>
          </a:p>
          <a:p>
            <a:pPr marR="0"/>
            <a:r>
              <a:rPr lang="en-US" b="0" i="0" u="none" strike="noStrike" baseline="0" dirty="0"/>
              <a:t> *Current as of March 10, 2022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8491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79BC4-9B1C-4884-84A4-C2A629533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1800" b="0" i="0" u="none" strike="noStrike" baseline="0" dirty="0">
                <a:solidFill>
                  <a:srgbClr val="000000"/>
                </a:solidFill>
                <a:latin typeface="Tw Cen MT Condensed" panose="020B0606020104020203" pitchFamily="34" charset="0"/>
              </a:rPr>
            </a:br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ISOLATION WITH OTHER SYMPTOMS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7DC38-731F-4279-917E-9BE69B933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20"/>
            <a:ext cx="10515600" cy="4351338"/>
          </a:xfrm>
        </p:spPr>
        <p:txBody>
          <a:bodyPr>
            <a:normAutofit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0" marR="0" indent="0" algn="l">
              <a:buNone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Individuals with a symptom not listed below or </a:t>
            </a:r>
            <a:r>
              <a:rPr lang="en-US" sz="1800" b="1" i="0" u="none" strike="noStrike" baseline="0" dirty="0">
                <a:latin typeface="Calibri" panose="020F0502020204030204" pitchFamily="34" charset="0"/>
              </a:rPr>
              <a:t>only one 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of the following symptoms should isolate until symptoms have been improving for 24 hours (48 hours for gastrointestinal symptoms):</a:t>
            </a:r>
          </a:p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Runny nose/nasal congestion</a:t>
            </a:r>
          </a:p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Headache</a:t>
            </a:r>
          </a:p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Extreme fatigue</a:t>
            </a:r>
          </a:p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Sore throat</a:t>
            </a:r>
          </a:p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Muscle aches/joint pain</a:t>
            </a:r>
          </a:p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GI symptoms</a:t>
            </a:r>
          </a:p>
          <a:p>
            <a:pPr marL="0" indent="0">
              <a:buNone/>
            </a:pP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0" marR="0" indent="0" algn="l">
              <a:buNone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Household members do not need to self-isolate.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27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2A192-78D1-4354-97CC-29CDB1F0C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/>
          <a:p>
            <a:r>
              <a:rPr lang="en-US" dirty="0"/>
              <a:t>Symptomatic Individuals Algorithm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0A7545-7D68-4021-8817-27708AEEE9E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tretch/>
        </p:blipFill>
        <p:spPr>
          <a:xfrm>
            <a:off x="5183188" y="1047941"/>
            <a:ext cx="6172200" cy="4752592"/>
          </a:xfrm>
          <a:noFill/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9D3CDCF-5F6D-48BC-B5C9-1B4FFAE75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7854"/>
            <a:ext cx="3932237" cy="3061133"/>
          </a:xfrm>
        </p:spPr>
        <p:txBody>
          <a:bodyPr>
            <a:normAutofit/>
          </a:bodyPr>
          <a:lstStyle/>
          <a:p>
            <a:r>
              <a:rPr lang="en-US" dirty="0"/>
              <a:t>Resource to guide decision-making regarding exclusion and return to child care</a:t>
            </a:r>
          </a:p>
          <a:p>
            <a:r>
              <a:rPr lang="en-US" dirty="0"/>
              <a:t>Available at: </a:t>
            </a:r>
            <a:r>
              <a:rPr lang="en-US" dirty="0">
                <a:hlinkClick r:id="rId3"/>
              </a:rPr>
              <a:t>https://www.simcoemuskokahealth.org/HealthUnit/Workplaces/Businesses/ChildCare/COVID-19-Information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0737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C364A-8BC8-4008-B483-33742EED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b="0" i="0" u="none" strike="noStrike" baseline="0" dirty="0"/>
              <a:t>Conclusion and Key Takeaways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FC33A55-8826-4081-BA8A-366D600394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985679"/>
              </p:ext>
            </p:extLst>
          </p:nvPr>
        </p:nvGraphicFramePr>
        <p:xfrm>
          <a:off x="838200" y="1825625"/>
          <a:ext cx="10515600" cy="4067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913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CBE4E57-17CD-4E5A-A664-7605F8B65C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9023218"/>
              </p:ext>
            </p:extLst>
          </p:nvPr>
        </p:nvGraphicFramePr>
        <p:xfrm>
          <a:off x="5183188" y="987425"/>
          <a:ext cx="6172200" cy="5665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Faq, Reply, Help, Ask, Information, Problem, Support">
            <a:extLst>
              <a:ext uri="{FF2B5EF4-FFF2-40B4-BE49-F238E27FC236}">
                <a16:creationId xmlns:a16="http://schemas.microsoft.com/office/drawing/2014/main" id="{2ED4285A-5BB2-41BF-97DE-2B49EAA1B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71" y="1836118"/>
            <a:ext cx="4312854" cy="317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439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CBE4E57-17CD-4E5A-A664-7605F8B65C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4337147"/>
              </p:ext>
            </p:extLst>
          </p:nvPr>
        </p:nvGraphicFramePr>
        <p:xfrm>
          <a:off x="5183188" y="987425"/>
          <a:ext cx="6172200" cy="575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Faq, Reply, Help, Ask, Information, Problem, Support">
            <a:extLst>
              <a:ext uri="{FF2B5EF4-FFF2-40B4-BE49-F238E27FC236}">
                <a16:creationId xmlns:a16="http://schemas.microsoft.com/office/drawing/2014/main" id="{2ED4285A-5BB2-41BF-97DE-2B49EAA1B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71" y="1836118"/>
            <a:ext cx="4312854" cy="317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378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CBE4E57-17CD-4E5A-A664-7605F8B65C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5087790"/>
              </p:ext>
            </p:extLst>
          </p:nvPr>
        </p:nvGraphicFramePr>
        <p:xfrm>
          <a:off x="5183188" y="987425"/>
          <a:ext cx="6172200" cy="5665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Faq, Reply, Help, Ask, Information, Problem, Support">
            <a:extLst>
              <a:ext uri="{FF2B5EF4-FFF2-40B4-BE49-F238E27FC236}">
                <a16:creationId xmlns:a16="http://schemas.microsoft.com/office/drawing/2014/main" id="{2ED4285A-5BB2-41BF-97DE-2B49EAA1B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71" y="1836118"/>
            <a:ext cx="4312854" cy="317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309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CBE4E57-17CD-4E5A-A664-7605F8B65C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3145765"/>
              </p:ext>
            </p:extLst>
          </p:nvPr>
        </p:nvGraphicFramePr>
        <p:xfrm>
          <a:off x="5183188" y="987426"/>
          <a:ext cx="6172200" cy="418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Faq, Reply, Help, Ask, Information, Problem, Support">
            <a:extLst>
              <a:ext uri="{FF2B5EF4-FFF2-40B4-BE49-F238E27FC236}">
                <a16:creationId xmlns:a16="http://schemas.microsoft.com/office/drawing/2014/main" id="{2ED4285A-5BB2-41BF-97DE-2B49EAA1B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71" y="1836118"/>
            <a:ext cx="4312854" cy="317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081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CBE4E57-17CD-4E5A-A664-7605F8B65C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8056368"/>
              </p:ext>
            </p:extLst>
          </p:nvPr>
        </p:nvGraphicFramePr>
        <p:xfrm>
          <a:off x="5183188" y="987425"/>
          <a:ext cx="6172200" cy="5665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Faq, Reply, Help, Ask, Information, Problem, Support">
            <a:extLst>
              <a:ext uri="{FF2B5EF4-FFF2-40B4-BE49-F238E27FC236}">
                <a16:creationId xmlns:a16="http://schemas.microsoft.com/office/drawing/2014/main" id="{2ED4285A-5BB2-41BF-97DE-2B49EAA1B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71" y="1836118"/>
            <a:ext cx="4312854" cy="317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966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CBE4E57-17CD-4E5A-A664-7605F8B65C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6174975"/>
              </p:ext>
            </p:extLst>
          </p:nvPr>
        </p:nvGraphicFramePr>
        <p:xfrm>
          <a:off x="5183188" y="987425"/>
          <a:ext cx="6172200" cy="5665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Faq, Reply, Help, Ask, Information, Problem, Support">
            <a:extLst>
              <a:ext uri="{FF2B5EF4-FFF2-40B4-BE49-F238E27FC236}">
                <a16:creationId xmlns:a16="http://schemas.microsoft.com/office/drawing/2014/main" id="{2ED4285A-5BB2-41BF-97DE-2B49EAA1B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71" y="1836118"/>
            <a:ext cx="4312854" cy="317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115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CBE4E57-17CD-4E5A-A664-7605F8B65C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5837591"/>
              </p:ext>
            </p:extLst>
          </p:nvPr>
        </p:nvGraphicFramePr>
        <p:xfrm>
          <a:off x="5183188" y="987425"/>
          <a:ext cx="6172200" cy="5665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Faq, Reply, Help, Ask, Information, Problem, Support">
            <a:extLst>
              <a:ext uri="{FF2B5EF4-FFF2-40B4-BE49-F238E27FC236}">
                <a16:creationId xmlns:a16="http://schemas.microsoft.com/office/drawing/2014/main" id="{2ED4285A-5BB2-41BF-97DE-2B49EAA1B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71" y="1836118"/>
            <a:ext cx="4312854" cy="317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90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b="0" i="0" u="none" strike="noStrike" baseline="0" dirty="0"/>
              <a:t>OBJECTIVES</a:t>
            </a:r>
            <a:endParaRPr lang="en-CA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FCBE3FC-5775-426F-9CA0-972FE77511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326083"/>
              </p:ext>
            </p:extLst>
          </p:nvPr>
        </p:nvGraphicFramePr>
        <p:xfrm>
          <a:off x="838200" y="1825625"/>
          <a:ext cx="10515600" cy="3643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8937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CBE4E57-17CD-4E5A-A664-7605F8B65C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8600709"/>
              </p:ext>
            </p:extLst>
          </p:nvPr>
        </p:nvGraphicFramePr>
        <p:xfrm>
          <a:off x="5183188" y="987425"/>
          <a:ext cx="6172200" cy="5665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Faq, Reply, Help, Ask, Information, Problem, Support">
            <a:extLst>
              <a:ext uri="{FF2B5EF4-FFF2-40B4-BE49-F238E27FC236}">
                <a16:creationId xmlns:a16="http://schemas.microsoft.com/office/drawing/2014/main" id="{2ED4285A-5BB2-41BF-97DE-2B49EAA1B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71" y="1836118"/>
            <a:ext cx="4312854" cy="317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162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br>
              <a:rPr lang="en-US" b="0" i="0" u="none" strike="noStrike" baseline="0"/>
            </a:br>
            <a:r>
              <a:rPr lang="en-US" b="0" i="0" u="none" strike="noStrike" baseline="0"/>
              <a:t>REPORTING TO PUBLIC HEALTH</a:t>
            </a:r>
            <a:endParaRPr lang="en-CA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4FDC7431-AF99-443D-B3BE-E04452F53D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088001"/>
              </p:ext>
            </p:extLst>
          </p:nvPr>
        </p:nvGraphicFramePr>
        <p:xfrm>
          <a:off x="838200" y="1825625"/>
          <a:ext cx="10515600" cy="3895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6346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en-US" sz="1800" b="0" i="0" u="none" strike="noStrike" baseline="0" dirty="0">
                <a:solidFill>
                  <a:srgbClr val="000000"/>
                </a:solidFill>
                <a:latin typeface="Tw Cen MT Condensed" panose="020B0606020104020203" pitchFamily="34" charset="0"/>
              </a:rPr>
            </a:br>
            <a:br>
              <a:rPr lang="en-US" sz="1800" b="0" i="0" u="none" strike="noStrike" baseline="0" dirty="0">
                <a:solidFill>
                  <a:srgbClr val="000000"/>
                </a:solidFill>
                <a:latin typeface="Tw Cen MT Condensed" panose="020B0606020104020203" pitchFamily="34" charset="0"/>
              </a:rPr>
            </a:br>
            <a:r>
              <a:rPr lang="en-US" b="0" i="0" u="none" strike="noStrike" baseline="0" dirty="0"/>
              <a:t>UPDATE - TESTING</a:t>
            </a:r>
            <a:endParaRPr lang="en-CA" dirty="0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2752DE10-8DEC-4FB4-89E0-8593D9831D4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6010075"/>
              </p:ext>
            </p:extLst>
          </p:nvPr>
        </p:nvGraphicFramePr>
        <p:xfrm>
          <a:off x="836612" y="1803739"/>
          <a:ext cx="9275054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063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br>
              <a:rPr lang="en-US" b="0" i="0" u="none" strike="noStrike" baseline="0"/>
            </a:br>
            <a:r>
              <a:rPr lang="en-US" b="0" i="0" u="none" strike="noStrike" baseline="0"/>
              <a:t>SCREENING</a:t>
            </a:r>
            <a:endParaRPr lang="en-CA"/>
          </a:p>
        </p:txBody>
      </p:sp>
      <p:sp>
        <p:nvSpPr>
          <p:cNvPr id="9" name="Text Placeholder 8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351338"/>
          </a:xfrm>
        </p:spPr>
        <p:txBody>
          <a:bodyPr>
            <a:normAutofit/>
          </a:bodyPr>
          <a:lstStyle/>
          <a:p>
            <a:endParaRPr lang="en-US" sz="2600" b="0" i="0" u="none" strike="noStrike" baseline="0" dirty="0"/>
          </a:p>
          <a:p>
            <a:pPr marR="0"/>
            <a:r>
              <a:rPr lang="en-US" sz="2600" b="0" i="0" u="none" strike="noStrike" baseline="0" dirty="0"/>
              <a:t>Provincial screening tool has been updated</a:t>
            </a:r>
          </a:p>
          <a:p>
            <a:pPr marL="285750" marR="0" indent="-285750">
              <a:buFont typeface="Arial" panose="020B0604020202020204" pitchFamily="34" charset="0"/>
              <a:buChar char="•"/>
            </a:pPr>
            <a:r>
              <a:rPr lang="en-US" sz="2600" b="0" i="0" u="none" strike="noStrike" baseline="0" dirty="0"/>
              <a:t>Staff and children must self-screen for signs and symptoms every day</a:t>
            </a:r>
          </a:p>
          <a:p>
            <a:pPr marR="92000"/>
            <a:r>
              <a:rPr lang="en-US" sz="2600" b="0" i="0" u="none" strike="noStrike" baseline="0" dirty="0">
                <a:hlinkClick r:id="rId2"/>
              </a:rPr>
              <a:t>covid-19.ontario.ca/school-screening</a:t>
            </a:r>
            <a:endParaRPr lang="en-CA" sz="26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4900F2C-AC78-488A-98D0-B9ED8B7CC99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904301"/>
            <a:ext cx="5181600" cy="3310801"/>
          </a:xfrm>
        </p:spPr>
      </p:pic>
    </p:spTree>
    <p:extLst>
      <p:ext uri="{BB962C8B-B14F-4D97-AF65-F5344CB8AC3E}">
        <p14:creationId xmlns:p14="http://schemas.microsoft.com/office/powerpoint/2010/main" val="643036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9788" y="457200"/>
            <a:ext cx="8276503" cy="634753"/>
          </a:xfrm>
        </p:spPr>
        <p:txBody>
          <a:bodyPr>
            <a:normAutofit fontScale="90000"/>
          </a:bodyPr>
          <a:lstStyle/>
          <a:p>
            <a:pPr algn="l"/>
            <a:br>
              <a:rPr lang="en-US" sz="1800" b="0" i="0" u="none" strike="noStrike" baseline="0" dirty="0">
                <a:solidFill>
                  <a:srgbClr val="000000"/>
                </a:solidFill>
                <a:latin typeface="Tw Cen MT Condensed" panose="020B0606020104020203" pitchFamily="34" charset="0"/>
              </a:rPr>
            </a:br>
            <a:r>
              <a:rPr lang="en-US" sz="4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SCREENING SYMPTOMS</a:t>
            </a:r>
            <a:endParaRPr lang="en-CA" sz="4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982007" y="457200"/>
            <a:ext cx="8959739" cy="3182236"/>
          </a:xfrm>
        </p:spPr>
        <p:txBody>
          <a:bodyPr/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Individuals experiencing </a:t>
            </a:r>
            <a:r>
              <a:rPr lang="en-US" sz="2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1+ </a:t>
            </a: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common symptoms, or </a:t>
            </a:r>
            <a:r>
              <a:rPr lang="en-US" sz="2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2+ </a:t>
            </a: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other symptoms are presumed to have COVID-19 and must isolate (regardless of vaccination status)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F0E4B5CA-A97B-4001-85A5-F5D0EC43D5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121150"/>
              </p:ext>
            </p:extLst>
          </p:nvPr>
        </p:nvGraphicFramePr>
        <p:xfrm>
          <a:off x="982007" y="2478520"/>
          <a:ext cx="959465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7325">
                  <a:extLst>
                    <a:ext uri="{9D8B030D-6E8A-4147-A177-3AD203B41FA5}">
                      <a16:colId xmlns:a16="http://schemas.microsoft.com/office/drawing/2014/main" val="520324771"/>
                    </a:ext>
                  </a:extLst>
                </a:gridCol>
                <a:gridCol w="4797325">
                  <a:extLst>
                    <a:ext uri="{9D8B030D-6E8A-4147-A177-3AD203B41FA5}">
                      <a16:colId xmlns:a16="http://schemas.microsoft.com/office/drawing/2014/main" val="4235937697"/>
                    </a:ext>
                  </a:extLst>
                </a:gridCol>
              </a:tblGrid>
              <a:tr h="2378641">
                <a:tc>
                  <a:txBody>
                    <a:bodyPr/>
                    <a:lstStyle/>
                    <a:p>
                      <a:endParaRPr lang="en-US" sz="18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Common symptoms (1 or more)</a:t>
                      </a:r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sz="18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Fever/chills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Cough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Shortness of breath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Decrease/loss of taste or smell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Other symptoms (2 or more)</a:t>
                      </a:r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Runny nose/nasal congestion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Headache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Extreme fatigue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Sore throat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Muscle aches/joint pain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Gastrointestinal symptoms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646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479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6729C-4F99-4DDF-82BD-14C354850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171509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US" sz="1800" b="0" i="0" u="none" strike="noStrike" baseline="0" dirty="0">
                <a:solidFill>
                  <a:srgbClr val="000000"/>
                </a:solidFill>
                <a:latin typeface="Tw Cen MT Condensed" panose="020B0606020104020203" pitchFamily="34" charset="0"/>
              </a:rPr>
            </a:br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SELF-ISOLATION: SYMPTOMATIC/CONFIRMED CASES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293DBEB-FCF6-4306-819C-32464DA6D9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053846"/>
              </p:ext>
            </p:extLst>
          </p:nvPr>
        </p:nvGraphicFramePr>
        <p:xfrm>
          <a:off x="838201" y="1497072"/>
          <a:ext cx="10515597" cy="4365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890">
                  <a:extLst>
                    <a:ext uri="{9D8B030D-6E8A-4147-A177-3AD203B41FA5}">
                      <a16:colId xmlns:a16="http://schemas.microsoft.com/office/drawing/2014/main" val="3094619071"/>
                    </a:ext>
                  </a:extLst>
                </a:gridCol>
                <a:gridCol w="4301679">
                  <a:extLst>
                    <a:ext uri="{9D8B030D-6E8A-4147-A177-3AD203B41FA5}">
                      <a16:colId xmlns:a16="http://schemas.microsoft.com/office/drawing/2014/main" val="1859265767"/>
                    </a:ext>
                  </a:extLst>
                </a:gridCol>
                <a:gridCol w="4225028">
                  <a:extLst>
                    <a:ext uri="{9D8B030D-6E8A-4147-A177-3AD203B41FA5}">
                      <a16:colId xmlns:a16="http://schemas.microsoft.com/office/drawing/2014/main" val="1280549639"/>
                    </a:ext>
                  </a:extLst>
                </a:gridCol>
              </a:tblGrid>
              <a:tr h="14774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Symptomatic individual is fully vaccinated OR under 12 years of age</a:t>
                      </a:r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Symptomatic individual is 12 years of age or older AND not fully vaccinated or immunocompromised</a:t>
                      </a:r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061128"/>
                  </a:ext>
                </a:extLst>
              </a:tr>
              <a:tr h="1548883">
                <a:tc>
                  <a:txBody>
                    <a:bodyPr/>
                    <a:lstStyle/>
                    <a:p>
                      <a:endParaRPr lang="en-US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Confirmed case (Positive on RAT or PCR)	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Isolate for </a:t>
                      </a:r>
                      <a:r>
                        <a:rPr lang="en-US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days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 symptom onset </a:t>
                      </a:r>
                      <a:r>
                        <a:rPr lang="en-US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must be fever free with symptoms improving for 24 hours (48 hours if gastrointestinal symptoms)	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Isolate for </a:t>
                      </a:r>
                      <a:r>
                        <a:rPr lang="en-US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days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 symptom onset </a:t>
                      </a:r>
                      <a:r>
                        <a:rPr lang="en-US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must be fever free with symptoms improving for 24 hours (48 hours if gastrointestinal symptoms)	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06870"/>
                  </a:ext>
                </a:extLst>
              </a:tr>
              <a:tr h="1073611">
                <a:tc>
                  <a:txBody>
                    <a:bodyPr/>
                    <a:lstStyle/>
                    <a:p>
                      <a:r>
                        <a:rPr lang="en-US" sz="1600" dirty="0"/>
                        <a:t>Symptomatic individual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0507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FC4474B-7AEE-45E4-B821-4A3070F9DFC9}"/>
              </a:ext>
            </a:extLst>
          </p:cNvPr>
          <p:cNvSpPr txBox="1"/>
          <p:nvPr/>
        </p:nvSpPr>
        <p:spPr>
          <a:xfrm>
            <a:off x="2818701" y="4822319"/>
            <a:ext cx="82883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/>
            <a:r>
              <a:rPr lang="en-US" sz="1600" b="0" i="0" u="none" strike="noStrike" baseline="0" dirty="0"/>
              <a:t>Symptomatic individuals can return to </a:t>
            </a:r>
            <a:r>
              <a:rPr lang="en-US" sz="1600" b="0" i="0" u="none" strike="noStrike" baseline="0" dirty="0" err="1"/>
              <a:t>centre</a:t>
            </a:r>
            <a:r>
              <a:rPr lang="en-US" sz="1600" b="0" i="0" u="none" strike="noStrike" baseline="0" dirty="0"/>
              <a:t> if they receive negative result(s) on: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1600" dirty="0"/>
              <a:t>1 PCR test; OR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2 RATs taken 24-48 hours apart</a:t>
            </a:r>
          </a:p>
          <a:p>
            <a:pPr marR="0" algn="l"/>
            <a:r>
              <a:rPr lang="en-US" sz="1600" dirty="0"/>
              <a:t>If not tested – must follow self-isolation as noted for confirmed case above</a:t>
            </a:r>
            <a:endParaRPr lang="en-US" sz="1600" b="0" i="0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319983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95E45-BC87-4D08-9C12-16A075BA0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 Returning to Child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6E5A4-F5E6-4ED1-AE2E-0BC49C9DA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Cases who were only required to isolate for 5 days (fully vaccinated or under 12 years old) must maintain masking in public settings (such as child care) until 10 days from symptom onset unless they are under 2 years and/or have an exemption.</a:t>
            </a:r>
          </a:p>
        </p:txBody>
      </p:sp>
    </p:spTree>
    <p:extLst>
      <p:ext uri="{BB962C8B-B14F-4D97-AF65-F5344CB8AC3E}">
        <p14:creationId xmlns:p14="http://schemas.microsoft.com/office/powerpoint/2010/main" val="2573127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6676E-7E12-49A7-A983-6AB774A6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Household Members</a:t>
            </a:r>
          </a:p>
        </p:txBody>
      </p:sp>
      <p:graphicFrame>
        <p:nvGraphicFramePr>
          <p:cNvPr id="7" name="TextBox 4">
            <a:extLst>
              <a:ext uri="{FF2B5EF4-FFF2-40B4-BE49-F238E27FC236}">
                <a16:creationId xmlns:a16="http://schemas.microsoft.com/office/drawing/2014/main" id="{CD567A6A-4CDF-4B72-80A7-B2F932327A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6005683"/>
              </p:ext>
            </p:extLst>
          </p:nvPr>
        </p:nvGraphicFramePr>
        <p:xfrm>
          <a:off x="838200" y="1434518"/>
          <a:ext cx="10515600" cy="4742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9724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MDH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in-logo in angled box bottom left.pptx" id="{58D69982-C262-4F47-A821-64B9281E1B7D}" vid="{E992FB41-3D6D-4667-9C2F-2AE954C9FA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plain-logo in angled box bottom left</Template>
  <TotalTime>442</TotalTime>
  <Words>1728</Words>
  <Application>Microsoft Office PowerPoint</Application>
  <PresentationFormat>Widescreen</PresentationFormat>
  <Paragraphs>135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Tw Cen MT Condensed</vt:lpstr>
      <vt:lpstr>Office Theme</vt:lpstr>
      <vt:lpstr>  Omicron Interim Guidance for Licensed Child Care Centres   Key Messages for Operators &amp; Staff</vt:lpstr>
      <vt:lpstr>OBJECTIVES</vt:lpstr>
      <vt:lpstr> REPORTING TO PUBLIC HEALTH</vt:lpstr>
      <vt:lpstr>  UPDATE - TESTING</vt:lpstr>
      <vt:lpstr> SCREENING</vt:lpstr>
      <vt:lpstr> SCREENING SYMPTOMS</vt:lpstr>
      <vt:lpstr> SELF-ISOLATION: SYMPTOMATIC/CONFIRMED CASES</vt:lpstr>
      <vt:lpstr>Cases Returning to Child Care</vt:lpstr>
      <vt:lpstr>Household Members</vt:lpstr>
      <vt:lpstr> ISOLATION WITH OTHER SYMPTOMS</vt:lpstr>
      <vt:lpstr>Symptomatic Individuals Algorithm</vt:lpstr>
      <vt:lpstr>Conclusion and Key Takeaways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SMDHU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Omicron Interim Guidance* for Schools and Child Care Centres  Key Messages for Administrators and Operators</dc:title>
  <dc:creator>Madill, Joanna</dc:creator>
  <cp:lastModifiedBy>Pitfield, Heidi</cp:lastModifiedBy>
  <cp:revision>21</cp:revision>
  <dcterms:created xsi:type="dcterms:W3CDTF">2022-01-14T19:02:58Z</dcterms:created>
  <dcterms:modified xsi:type="dcterms:W3CDTF">2022-03-11T17:48:10Z</dcterms:modified>
</cp:coreProperties>
</file>