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5"/>
  </p:sldMasterIdLst>
  <p:notesMasterIdLst>
    <p:notesMasterId r:id="rId10"/>
  </p:notesMasterIdLst>
  <p:handoutMasterIdLst>
    <p:handoutMasterId r:id="rId11"/>
  </p:handoutMasterIdLst>
  <p:sldIdLst>
    <p:sldId id="276" r:id="rId6"/>
    <p:sldId id="279" r:id="rId7"/>
    <p:sldId id="280" r:id="rId8"/>
    <p:sldId id="29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99" userDrawn="1">
          <p15:clr>
            <a:srgbClr val="A4A3A4"/>
          </p15:clr>
        </p15:guide>
        <p15:guide id="2" pos="3840" userDrawn="1">
          <p15:clr>
            <a:srgbClr val="A4A3A4"/>
          </p15:clr>
        </p15:guide>
        <p15:guide id="3" pos="288" userDrawn="1">
          <p15:clr>
            <a:srgbClr val="A4A3A4"/>
          </p15:clr>
        </p15:guide>
        <p15:guide id="4" pos="738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C000"/>
    <a:srgbClr val="D0EB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7CC740-2E84-4CB3-ABAC-9EB9080321F9}" v="2" dt="2022-12-14T20:25:38.5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4099"/>
        <p:guide pos="3840"/>
        <p:guide pos="288"/>
        <p:guide pos="7388"/>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hatan, Behnaz (MPBSD)" userId="578a431d-9254-4698-97e9-b6282f575b5f" providerId="ADAL" clId="{DB7CC740-2E84-4CB3-ABAC-9EB9080321F9}"/>
    <pc:docChg chg="delSld">
      <pc:chgData name="Ghatan, Behnaz (MPBSD)" userId="578a431d-9254-4698-97e9-b6282f575b5f" providerId="ADAL" clId="{DB7CC740-2E84-4CB3-ABAC-9EB9080321F9}" dt="2022-12-14T20:24:29.455" v="0" actId="47"/>
      <pc:docMkLst>
        <pc:docMk/>
      </pc:docMkLst>
      <pc:sldChg chg="del">
        <pc:chgData name="Ghatan, Behnaz (MPBSD)" userId="578a431d-9254-4698-97e9-b6282f575b5f" providerId="ADAL" clId="{DB7CC740-2E84-4CB3-ABAC-9EB9080321F9}" dt="2022-12-14T20:24:29.455" v="0" actId="47"/>
        <pc:sldMkLst>
          <pc:docMk/>
          <pc:sldMk cId="2861627574" sldId="29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1B0A98F-06B0-0342-9696-2B462FB2E8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D82B8F8-1D41-4545-A9E9-B51F24EFD07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EBA465E-C01D-A047-9479-7F1255779211}" type="datetimeFigureOut">
              <a:rPr lang="en-US" smtClean="0"/>
              <a:t>12/14/2022</a:t>
            </a:fld>
            <a:endParaRPr lang="en-US"/>
          </a:p>
        </p:txBody>
      </p:sp>
      <p:sp>
        <p:nvSpPr>
          <p:cNvPr id="4" name="Footer Placeholder 3">
            <a:extLst>
              <a:ext uri="{FF2B5EF4-FFF2-40B4-BE49-F238E27FC236}">
                <a16:creationId xmlns:a16="http://schemas.microsoft.com/office/drawing/2014/main" id="{BC56D0AF-040F-254B-B191-54AF40D5494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D7C9B96-3038-5F47-A293-F3D83DFC9CE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74B0BA2-101D-934B-A67F-2EE19C492A77}" type="slidenum">
              <a:rPr lang="en-US" smtClean="0"/>
              <a:t>‹#›</a:t>
            </a:fld>
            <a:endParaRPr lang="en-US"/>
          </a:p>
        </p:txBody>
      </p:sp>
    </p:spTree>
    <p:extLst>
      <p:ext uri="{BB962C8B-B14F-4D97-AF65-F5344CB8AC3E}">
        <p14:creationId xmlns:p14="http://schemas.microsoft.com/office/powerpoint/2010/main" val="875569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60AEBD-DCD3-5748-8ACE-ABF4DF55CD19}" type="datetimeFigureOut">
              <a:rPr lang="en-US" smtClean="0"/>
              <a:t>12/14/2022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AFAB16-4C07-5141-8688-34B493849C85}" type="slidenum">
              <a:rPr lang="en-US" smtClean="0"/>
              <a:t>‹#›</a:t>
            </a:fld>
            <a:endParaRPr lang="en-US"/>
          </a:p>
        </p:txBody>
      </p:sp>
    </p:spTree>
    <p:extLst>
      <p:ext uri="{BB962C8B-B14F-4D97-AF65-F5344CB8AC3E}">
        <p14:creationId xmlns:p14="http://schemas.microsoft.com/office/powerpoint/2010/main" val="2878676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DD22400-C385-284E-AAA5-73F5A10DA9EB}"/>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463060" y="747225"/>
            <a:ext cx="6672000" cy="1667984"/>
          </a:xfrm>
        </p:spPr>
        <p:txBody>
          <a:bodyPr anchor="t">
            <a:normAutofit/>
          </a:bodyPr>
          <a:lstStyle>
            <a:lvl1pPr algn="l">
              <a:defRPr sz="4000">
                <a:solidFill>
                  <a:schemeClr val="tx1"/>
                </a:solidFill>
              </a:defRPr>
            </a:lvl1pPr>
          </a:lstStyle>
          <a:p>
            <a:r>
              <a:rPr lang="en-US"/>
              <a:t>Presentation Title </a:t>
            </a:r>
          </a:p>
        </p:txBody>
      </p:sp>
      <p:sp>
        <p:nvSpPr>
          <p:cNvPr id="3" name="Subtitle 2"/>
          <p:cNvSpPr>
            <a:spLocks noGrp="1"/>
          </p:cNvSpPr>
          <p:nvPr>
            <p:ph type="subTitle" idx="1"/>
          </p:nvPr>
        </p:nvSpPr>
        <p:spPr>
          <a:xfrm>
            <a:off x="463060" y="2505809"/>
            <a:ext cx="6672000" cy="2426676"/>
          </a:xfrm>
        </p:spPr>
        <p:txBody>
          <a:bodyPr anchor="t"/>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Text Placeholder 5">
            <a:extLst>
              <a:ext uri="{FF2B5EF4-FFF2-40B4-BE49-F238E27FC236}">
                <a16:creationId xmlns:a16="http://schemas.microsoft.com/office/drawing/2014/main" id="{693120BD-2F29-5B42-BBE6-F7E4FD56BFFE}"/>
              </a:ext>
            </a:extLst>
          </p:cNvPr>
          <p:cNvSpPr>
            <a:spLocks noGrp="1"/>
          </p:cNvSpPr>
          <p:nvPr>
            <p:ph type="body" sz="quarter" idx="13" hasCustomPrompt="1"/>
          </p:nvPr>
        </p:nvSpPr>
        <p:spPr>
          <a:xfrm>
            <a:off x="463060" y="355479"/>
            <a:ext cx="6686652" cy="383075"/>
          </a:xfrm>
        </p:spPr>
        <p:txBody>
          <a:bodyPr>
            <a:normAutofit/>
          </a:bodyPr>
          <a:lstStyle>
            <a:lvl1pPr>
              <a:defRPr sz="1200"/>
            </a:lvl1pPr>
            <a:lvl2pPr marL="457200" indent="0">
              <a:buNone/>
              <a:defRPr/>
            </a:lvl2pPr>
          </a:lstStyle>
          <a:p>
            <a:pPr lvl="0"/>
            <a:r>
              <a:rPr lang="en-US"/>
              <a:t>Insert ministry name here</a:t>
            </a:r>
          </a:p>
        </p:txBody>
      </p:sp>
      <p:sp>
        <p:nvSpPr>
          <p:cNvPr id="13" name="Slide Number Placeholder 5">
            <a:extLst>
              <a:ext uri="{FF2B5EF4-FFF2-40B4-BE49-F238E27FC236}">
                <a16:creationId xmlns:a16="http://schemas.microsoft.com/office/drawing/2014/main" id="{C4854175-F1B1-7D4F-A73B-91105A852046}"/>
              </a:ext>
            </a:extLst>
          </p:cNvPr>
          <p:cNvSpPr>
            <a:spLocks noGrp="1"/>
          </p:cNvSpPr>
          <p:nvPr>
            <p:ph type="sldNum" sz="quarter" idx="12"/>
          </p:nvPr>
        </p:nvSpPr>
        <p:spPr>
          <a:xfrm>
            <a:off x="463060" y="6276603"/>
            <a:ext cx="511637" cy="365125"/>
          </a:xfrm>
        </p:spPr>
        <p:txBody>
          <a:bodyPr/>
          <a:lstStyle>
            <a:lvl1pPr>
              <a:defRPr>
                <a:solidFill>
                  <a:schemeClr val="bg1"/>
                </a:solidFill>
              </a:defRPr>
            </a:lvl1pPr>
          </a:lstStyle>
          <a:p>
            <a:fld id="{9CAA33A2-411E-8443-83D0-3263C24E97A5}" type="slidenum">
              <a:rPr lang="en-US" smtClean="0"/>
              <a:pPr/>
              <a:t>‹#›</a:t>
            </a:fld>
            <a:endParaRPr lang="en-US"/>
          </a:p>
        </p:txBody>
      </p:sp>
      <p:sp>
        <p:nvSpPr>
          <p:cNvPr id="5" name="Footer Placeholder 4"/>
          <p:cNvSpPr>
            <a:spLocks noGrp="1"/>
          </p:cNvSpPr>
          <p:nvPr>
            <p:ph type="ftr" sz="quarter" idx="11"/>
          </p:nvPr>
        </p:nvSpPr>
        <p:spPr>
          <a:xfrm>
            <a:off x="983489" y="6276603"/>
            <a:ext cx="3357551" cy="365125"/>
          </a:xfrm>
          <a:prstGeom prst="rect">
            <a:avLst/>
          </a:prstGeom>
        </p:spPr>
        <p:txBody>
          <a:bodyPr anchor="ctr"/>
          <a:lstStyle>
            <a:lvl1pPr algn="r">
              <a:defRPr sz="1200">
                <a:solidFill>
                  <a:schemeClr val="bg1"/>
                </a:solidFill>
              </a:defRPr>
            </a:lvl1pPr>
          </a:lstStyle>
          <a:p>
            <a:pPr algn="l"/>
            <a:r>
              <a:rPr lang="en-US"/>
              <a:t>Presentation Name</a:t>
            </a:r>
          </a:p>
        </p:txBody>
      </p:sp>
      <p:pic>
        <p:nvPicPr>
          <p:cNvPr id="14" name="Picture 13" descr="Government of Ontario" title="Ontario">
            <a:extLst>
              <a:ext uri="{FF2B5EF4-FFF2-40B4-BE49-F238E27FC236}">
                <a16:creationId xmlns:a16="http://schemas.microsoft.com/office/drawing/2014/main" id="{03D357C8-B067-5645-B50E-28944715D408}"/>
              </a:ext>
            </a:extLst>
          </p:cNvPr>
          <p:cNvPicPr>
            <a:picLocks noChangeAspect="1"/>
          </p:cNvPicPr>
          <p:nvPr userDrawn="1"/>
        </p:nvPicPr>
        <p:blipFill>
          <a:blip r:embed="rId4"/>
          <a:stretch>
            <a:fillRect/>
          </a:stretch>
        </p:blipFill>
        <p:spPr>
          <a:xfrm>
            <a:off x="9667063" y="5807071"/>
            <a:ext cx="2235200" cy="894080"/>
          </a:xfrm>
          <a:prstGeom prst="rect">
            <a:avLst/>
          </a:prstGeom>
        </p:spPr>
      </p:pic>
    </p:spTree>
    <p:extLst>
      <p:ext uri="{BB962C8B-B14F-4D97-AF65-F5344CB8AC3E}">
        <p14:creationId xmlns:p14="http://schemas.microsoft.com/office/powerpoint/2010/main" val="72758677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3061" y="365127"/>
            <a:ext cx="11275647" cy="1036291"/>
          </a:xfrm>
        </p:spPr>
        <p:txBody>
          <a:bodyPr/>
          <a:lstStyle/>
          <a:p>
            <a:r>
              <a:rPr lang="en-US"/>
              <a:t>Click to edit Master title style</a:t>
            </a:r>
          </a:p>
        </p:txBody>
      </p:sp>
      <p:sp>
        <p:nvSpPr>
          <p:cNvPr id="7" name="Text Placeholder 2">
            <a:extLst>
              <a:ext uri="{FF2B5EF4-FFF2-40B4-BE49-F238E27FC236}">
                <a16:creationId xmlns:a16="http://schemas.microsoft.com/office/drawing/2014/main" id="{47AFB0C2-B125-9F48-90CE-0FB88C8BDF93}"/>
              </a:ext>
            </a:extLst>
          </p:cNvPr>
          <p:cNvSpPr>
            <a:spLocks noGrp="1"/>
          </p:cNvSpPr>
          <p:nvPr>
            <p:ph type="body" idx="13"/>
          </p:nvPr>
        </p:nvSpPr>
        <p:spPr>
          <a:xfrm>
            <a:off x="463061" y="1482165"/>
            <a:ext cx="11275647" cy="323852"/>
          </a:xfrm>
        </p:spPr>
        <p:txBody>
          <a:bodyPr anchor="ctr">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 name="Content Placeholder 2"/>
          <p:cNvSpPr>
            <a:spLocks noGrp="1"/>
          </p:cNvSpPr>
          <p:nvPr>
            <p:ph idx="1"/>
          </p:nvPr>
        </p:nvSpPr>
        <p:spPr>
          <a:xfrm>
            <a:off x="463062" y="2029618"/>
            <a:ext cx="11275645" cy="3905475"/>
          </a:xfrm>
        </p:spPr>
        <p:txBody>
          <a:bodyPr>
            <a:normAutofit/>
          </a:bodyPr>
          <a:lstStyle>
            <a:lvl1pPr>
              <a:buClr>
                <a:schemeClr val="accent2"/>
              </a:buClr>
              <a:buSzPct val="75000"/>
              <a:defRPr sz="1800"/>
            </a:lvl1pPr>
            <a:lvl2pPr>
              <a:buClr>
                <a:schemeClr val="accent2"/>
              </a:buClr>
              <a:buSzPct val="75000"/>
              <a:defRPr sz="1800"/>
            </a:lvl2pPr>
            <a:lvl3pPr>
              <a:buClr>
                <a:schemeClr val="accent2"/>
              </a:buClr>
              <a:buSzPct val="75000"/>
              <a:defRPr sz="1800"/>
            </a:lvl3pPr>
            <a:lvl4pPr>
              <a:buClr>
                <a:schemeClr val="accent2"/>
              </a:buClr>
              <a:buSzPct val="75000"/>
              <a:defRPr sz="1800"/>
            </a:lvl4pPr>
            <a:lvl5pPr>
              <a:buClr>
                <a:schemeClr val="accent2"/>
              </a:buClr>
              <a:buSzPct val="75000"/>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63060" y="6276603"/>
            <a:ext cx="511637" cy="365125"/>
          </a:xfrm>
        </p:spPr>
        <p:txBody>
          <a:bodyPr/>
          <a:lstStyle>
            <a:lvl1pPr>
              <a:defRPr>
                <a:solidFill>
                  <a:schemeClr val="tx1"/>
                </a:solidFill>
              </a:defRPr>
            </a:lvl1pPr>
          </a:lstStyle>
          <a:p>
            <a:fld id="{9CAA33A2-411E-8443-83D0-3263C24E97A5}" type="slidenum">
              <a:rPr lang="en-US" smtClean="0"/>
              <a:pPr/>
              <a:t>‹#›</a:t>
            </a:fld>
            <a:endParaRPr lang="en-US"/>
          </a:p>
        </p:txBody>
      </p:sp>
      <p:sp>
        <p:nvSpPr>
          <p:cNvPr id="8" name="Footer Placeholder 4">
            <a:extLst>
              <a:ext uri="{FF2B5EF4-FFF2-40B4-BE49-F238E27FC236}">
                <a16:creationId xmlns:a16="http://schemas.microsoft.com/office/drawing/2014/main" id="{EC7D52AC-6145-1E49-BEEA-A922291252E2}"/>
              </a:ext>
            </a:extLst>
          </p:cNvPr>
          <p:cNvSpPr>
            <a:spLocks noGrp="1"/>
          </p:cNvSpPr>
          <p:nvPr>
            <p:ph type="ftr" sz="quarter" idx="11"/>
          </p:nvPr>
        </p:nvSpPr>
        <p:spPr>
          <a:xfrm>
            <a:off x="976245" y="6276603"/>
            <a:ext cx="3357551" cy="365125"/>
          </a:xfrm>
          <a:prstGeom prst="rect">
            <a:avLst/>
          </a:prstGeom>
        </p:spPr>
        <p:txBody>
          <a:bodyPr anchor="ctr"/>
          <a:lstStyle>
            <a:lvl1pPr algn="r">
              <a:defRPr sz="1200">
                <a:solidFill>
                  <a:schemeClr val="tx1"/>
                </a:solidFill>
              </a:defRPr>
            </a:lvl1pPr>
          </a:lstStyle>
          <a:p>
            <a:pPr algn="l"/>
            <a:r>
              <a:rPr lang="en-US"/>
              <a:t>Presentation Name</a:t>
            </a:r>
          </a:p>
        </p:txBody>
      </p:sp>
      <p:pic>
        <p:nvPicPr>
          <p:cNvPr id="9" name="Picture 8" descr="Government of Ontario" title="Ontario">
            <a:extLst>
              <a:ext uri="{FF2B5EF4-FFF2-40B4-BE49-F238E27FC236}">
                <a16:creationId xmlns:a16="http://schemas.microsoft.com/office/drawing/2014/main" id="{482B7DBD-6698-4E45-B52B-3F3B5D22042B}"/>
              </a:ext>
            </a:extLst>
          </p:cNvPr>
          <p:cNvPicPr>
            <a:picLocks noChangeAspect="1"/>
          </p:cNvPicPr>
          <p:nvPr userDrawn="1"/>
        </p:nvPicPr>
        <p:blipFill>
          <a:blip r:embed="rId2"/>
          <a:stretch>
            <a:fillRect/>
          </a:stretch>
        </p:blipFill>
        <p:spPr>
          <a:xfrm>
            <a:off x="10409695" y="6127766"/>
            <a:ext cx="1626657" cy="650663"/>
          </a:xfrm>
          <a:prstGeom prst="rect">
            <a:avLst/>
          </a:prstGeom>
        </p:spPr>
      </p:pic>
    </p:spTree>
    <p:extLst>
      <p:ext uri="{BB962C8B-B14F-4D97-AF65-F5344CB8AC3E}">
        <p14:creationId xmlns:p14="http://schemas.microsoft.com/office/powerpoint/2010/main" val="2452436308"/>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EE7AC5D-534B-B74A-AD90-E241BE0C62CB}"/>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flipH="1">
            <a:off x="0" y="0"/>
            <a:ext cx="12192000" cy="6858000"/>
          </a:xfrm>
          <a:prstGeom prst="rect">
            <a:avLst/>
          </a:prstGeom>
        </p:spPr>
      </p:pic>
      <p:sp>
        <p:nvSpPr>
          <p:cNvPr id="2" name="Title 1"/>
          <p:cNvSpPr>
            <a:spLocks noGrp="1"/>
          </p:cNvSpPr>
          <p:nvPr>
            <p:ph type="title"/>
          </p:nvPr>
        </p:nvSpPr>
        <p:spPr>
          <a:xfrm>
            <a:off x="463060" y="423348"/>
            <a:ext cx="6672000" cy="2250279"/>
          </a:xfrm>
        </p:spPr>
        <p:txBody>
          <a:bodyPr anchor="t">
            <a:normAutofit/>
          </a:bodyPr>
          <a:lstStyle>
            <a:lvl1pPr>
              <a:defRPr sz="3600">
                <a:solidFill>
                  <a:schemeClr val="tx1"/>
                </a:solidFill>
              </a:defRPr>
            </a:lvl1pPr>
          </a:lstStyle>
          <a:p>
            <a:r>
              <a:rPr lang="en-US"/>
              <a:t>Click to edit Master title style</a:t>
            </a:r>
          </a:p>
        </p:txBody>
      </p:sp>
      <p:sp>
        <p:nvSpPr>
          <p:cNvPr id="3" name="Text Placeholder 2"/>
          <p:cNvSpPr>
            <a:spLocks noGrp="1"/>
          </p:cNvSpPr>
          <p:nvPr>
            <p:ph type="body" idx="1"/>
          </p:nvPr>
        </p:nvSpPr>
        <p:spPr>
          <a:xfrm>
            <a:off x="463060" y="2781515"/>
            <a:ext cx="6672000" cy="2046963"/>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Slide Number Placeholder 5">
            <a:extLst>
              <a:ext uri="{FF2B5EF4-FFF2-40B4-BE49-F238E27FC236}">
                <a16:creationId xmlns:a16="http://schemas.microsoft.com/office/drawing/2014/main" id="{F30EC826-259A-2D4A-820B-D4B1FA16A27C}"/>
              </a:ext>
            </a:extLst>
          </p:cNvPr>
          <p:cNvSpPr>
            <a:spLocks noGrp="1"/>
          </p:cNvSpPr>
          <p:nvPr>
            <p:ph type="sldNum" sz="quarter" idx="4"/>
          </p:nvPr>
        </p:nvSpPr>
        <p:spPr>
          <a:xfrm>
            <a:off x="463060" y="6276603"/>
            <a:ext cx="686400" cy="365125"/>
          </a:xfrm>
          <a:prstGeom prst="rect">
            <a:avLst/>
          </a:prstGeom>
        </p:spPr>
        <p:txBody>
          <a:bodyPr vert="horz" lIns="91440" tIns="45720" rIns="91440" bIns="45720" rtlCol="0" anchor="ctr"/>
          <a:lstStyle>
            <a:lvl1pPr algn="l">
              <a:defRPr sz="1200">
                <a:solidFill>
                  <a:schemeClr val="tx1"/>
                </a:solidFill>
              </a:defRPr>
            </a:lvl1pPr>
          </a:lstStyle>
          <a:p>
            <a:fld id="{9CAA33A2-411E-8443-83D0-3263C24E97A5}" type="slidenum">
              <a:rPr lang="en-US" smtClean="0"/>
              <a:pPr/>
              <a:t>‹#›</a:t>
            </a:fld>
            <a:endParaRPr lang="en-US"/>
          </a:p>
        </p:txBody>
      </p:sp>
      <p:sp>
        <p:nvSpPr>
          <p:cNvPr id="7" name="Footer Placeholder 4">
            <a:extLst>
              <a:ext uri="{FF2B5EF4-FFF2-40B4-BE49-F238E27FC236}">
                <a16:creationId xmlns:a16="http://schemas.microsoft.com/office/drawing/2014/main" id="{E8B32269-3653-F14A-A406-F7D5CBBB1F59}"/>
              </a:ext>
            </a:extLst>
          </p:cNvPr>
          <p:cNvSpPr>
            <a:spLocks noGrp="1"/>
          </p:cNvSpPr>
          <p:nvPr>
            <p:ph type="ftr" sz="quarter" idx="3"/>
          </p:nvPr>
        </p:nvSpPr>
        <p:spPr>
          <a:xfrm>
            <a:off x="1148861" y="6276603"/>
            <a:ext cx="3357551" cy="365125"/>
          </a:xfrm>
          <a:prstGeom prst="rect">
            <a:avLst/>
          </a:prstGeom>
        </p:spPr>
        <p:txBody>
          <a:bodyPr anchor="ctr"/>
          <a:lstStyle>
            <a:lvl1pPr algn="r">
              <a:defRPr sz="1200">
                <a:solidFill>
                  <a:schemeClr val="tx1"/>
                </a:solidFill>
              </a:defRPr>
            </a:lvl1pPr>
          </a:lstStyle>
          <a:p>
            <a:pPr algn="l"/>
            <a:r>
              <a:rPr lang="en-US"/>
              <a:t>Presentation Name</a:t>
            </a:r>
          </a:p>
        </p:txBody>
      </p:sp>
    </p:spTree>
    <p:extLst>
      <p:ext uri="{BB962C8B-B14F-4D97-AF65-F5344CB8AC3E}">
        <p14:creationId xmlns:p14="http://schemas.microsoft.com/office/powerpoint/2010/main" val="4204961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4_Section Header">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BB9007B6-16F1-4542-9536-FDBF91DFAB47}"/>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flipH="1">
            <a:off x="-65987" y="0"/>
            <a:ext cx="12257987" cy="6895118"/>
          </a:xfrm>
          <a:prstGeom prst="rect">
            <a:avLst/>
          </a:prstGeom>
        </p:spPr>
      </p:pic>
      <p:sp>
        <p:nvSpPr>
          <p:cNvPr id="2" name="Title 1"/>
          <p:cNvSpPr>
            <a:spLocks noGrp="1"/>
          </p:cNvSpPr>
          <p:nvPr>
            <p:ph type="title"/>
          </p:nvPr>
        </p:nvSpPr>
        <p:spPr>
          <a:xfrm>
            <a:off x="463061" y="423347"/>
            <a:ext cx="4655999" cy="2260218"/>
          </a:xfrm>
        </p:spPr>
        <p:txBody>
          <a:bodyPr anchor="t">
            <a:normAutofit/>
          </a:bodyPr>
          <a:lstStyle>
            <a:lvl1pPr>
              <a:defRPr sz="3600">
                <a:solidFill>
                  <a:schemeClr val="tx1"/>
                </a:solidFill>
              </a:defRPr>
            </a:lvl1pPr>
          </a:lstStyle>
          <a:p>
            <a:r>
              <a:rPr lang="en-US"/>
              <a:t>Click to edit Master title style</a:t>
            </a:r>
          </a:p>
        </p:txBody>
      </p:sp>
      <p:sp>
        <p:nvSpPr>
          <p:cNvPr id="3" name="Text Placeholder 2"/>
          <p:cNvSpPr>
            <a:spLocks noGrp="1"/>
          </p:cNvSpPr>
          <p:nvPr>
            <p:ph type="body" idx="1"/>
          </p:nvPr>
        </p:nvSpPr>
        <p:spPr>
          <a:xfrm>
            <a:off x="463061" y="2781515"/>
            <a:ext cx="4655999" cy="2046963"/>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a:extLst>
              <a:ext uri="{FF2B5EF4-FFF2-40B4-BE49-F238E27FC236}">
                <a16:creationId xmlns:a16="http://schemas.microsoft.com/office/drawing/2014/main" id="{AE4966BA-4A47-DE48-A1B9-70199CF17854}"/>
              </a:ext>
            </a:extLst>
          </p:cNvPr>
          <p:cNvSpPr>
            <a:spLocks noGrp="1"/>
          </p:cNvSpPr>
          <p:nvPr>
            <p:ph type="sldNum" sz="quarter" idx="4"/>
          </p:nvPr>
        </p:nvSpPr>
        <p:spPr>
          <a:xfrm>
            <a:off x="463060" y="6276603"/>
            <a:ext cx="686400" cy="365125"/>
          </a:xfrm>
          <a:prstGeom prst="rect">
            <a:avLst/>
          </a:prstGeom>
        </p:spPr>
        <p:txBody>
          <a:bodyPr vert="horz" lIns="91440" tIns="45720" rIns="91440" bIns="45720" rtlCol="0" anchor="ctr"/>
          <a:lstStyle>
            <a:lvl1pPr algn="l">
              <a:defRPr sz="1200">
                <a:solidFill>
                  <a:schemeClr val="tx1"/>
                </a:solidFill>
              </a:defRPr>
            </a:lvl1pPr>
          </a:lstStyle>
          <a:p>
            <a:fld id="{9CAA33A2-411E-8443-83D0-3263C24E97A5}" type="slidenum">
              <a:rPr lang="en-US" smtClean="0"/>
              <a:pPr/>
              <a:t>‹#›</a:t>
            </a:fld>
            <a:endParaRPr lang="en-US"/>
          </a:p>
        </p:txBody>
      </p:sp>
      <p:sp>
        <p:nvSpPr>
          <p:cNvPr id="7" name="Footer Placeholder 4">
            <a:extLst>
              <a:ext uri="{FF2B5EF4-FFF2-40B4-BE49-F238E27FC236}">
                <a16:creationId xmlns:a16="http://schemas.microsoft.com/office/drawing/2014/main" id="{61C497B8-2764-9440-A3D5-B2161E6B1725}"/>
              </a:ext>
            </a:extLst>
          </p:cNvPr>
          <p:cNvSpPr>
            <a:spLocks noGrp="1"/>
          </p:cNvSpPr>
          <p:nvPr>
            <p:ph type="ftr" sz="quarter" idx="3"/>
          </p:nvPr>
        </p:nvSpPr>
        <p:spPr>
          <a:xfrm>
            <a:off x="1148861" y="6276603"/>
            <a:ext cx="3357551" cy="365125"/>
          </a:xfrm>
          <a:prstGeom prst="rect">
            <a:avLst/>
          </a:prstGeom>
        </p:spPr>
        <p:txBody>
          <a:bodyPr anchor="ctr"/>
          <a:lstStyle>
            <a:lvl1pPr algn="r">
              <a:defRPr sz="1200">
                <a:solidFill>
                  <a:schemeClr val="tx1"/>
                </a:solidFill>
              </a:defRPr>
            </a:lvl1pPr>
          </a:lstStyle>
          <a:p>
            <a:pPr algn="l"/>
            <a:r>
              <a:rPr lang="en-US"/>
              <a:t>Presentation Name</a:t>
            </a:r>
          </a:p>
        </p:txBody>
      </p:sp>
    </p:spTree>
    <p:extLst>
      <p:ext uri="{BB962C8B-B14F-4D97-AF65-F5344CB8AC3E}">
        <p14:creationId xmlns:p14="http://schemas.microsoft.com/office/powerpoint/2010/main" val="1654789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3062" y="365128"/>
            <a:ext cx="11275645" cy="986595"/>
          </a:xfrm>
        </p:spPr>
        <p:txBody>
          <a:bodyPr/>
          <a:lstStyle/>
          <a:p>
            <a:r>
              <a:rPr lang="en-US"/>
              <a:t>Click to edit Master title style</a:t>
            </a:r>
          </a:p>
        </p:txBody>
      </p:sp>
      <p:sp>
        <p:nvSpPr>
          <p:cNvPr id="3" name="Text Placeholder 2"/>
          <p:cNvSpPr>
            <a:spLocks noGrp="1"/>
          </p:cNvSpPr>
          <p:nvPr>
            <p:ph type="body" idx="1"/>
          </p:nvPr>
        </p:nvSpPr>
        <p:spPr>
          <a:xfrm>
            <a:off x="463063" y="1482165"/>
            <a:ext cx="5157787" cy="475844"/>
          </a:xfrm>
        </p:spPr>
        <p:txBody>
          <a:bodyPr anchor="t"/>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63063" y="2037377"/>
            <a:ext cx="5157787" cy="4034238"/>
          </a:xfrm>
        </p:spPr>
        <p:txBody>
          <a:bodyPr>
            <a:normAutofit/>
          </a:bodyPr>
          <a:lstStyle>
            <a:lvl1pPr defTabSz="540000">
              <a:buClr>
                <a:srgbClr val="00B0F0"/>
              </a:buClr>
              <a:buSzPct val="75000"/>
              <a:defRPr sz="1800"/>
            </a:lvl1pPr>
            <a:lvl2pPr defTabSz="540000">
              <a:buClr>
                <a:srgbClr val="00B0F0"/>
              </a:buClr>
              <a:buSzPct val="75000"/>
              <a:defRPr sz="1800"/>
            </a:lvl2pPr>
            <a:lvl3pPr defTabSz="540000">
              <a:buClr>
                <a:srgbClr val="00B0F0"/>
              </a:buClr>
              <a:buSzPct val="75000"/>
              <a:defRPr sz="1800"/>
            </a:lvl3pPr>
            <a:lvl4pPr defTabSz="540000">
              <a:buClr>
                <a:srgbClr val="00B0F0"/>
              </a:buClr>
              <a:buSzPct val="75000"/>
              <a:defRPr sz="1800"/>
            </a:lvl4pPr>
            <a:lvl5pPr defTabSz="540000">
              <a:buClr>
                <a:srgbClr val="00B0F0"/>
              </a:buClr>
              <a:buSzPct val="75000"/>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55519" y="1482165"/>
            <a:ext cx="5183188" cy="475844"/>
          </a:xfrm>
        </p:spPr>
        <p:txBody>
          <a:bodyPr anchor="t"/>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55519" y="2037376"/>
            <a:ext cx="5183188" cy="4034239"/>
          </a:xfrm>
        </p:spPr>
        <p:txBody>
          <a:bodyPr>
            <a:normAutofit/>
          </a:bodyPr>
          <a:lstStyle>
            <a:lvl1pPr>
              <a:buClr>
                <a:srgbClr val="00B0F0"/>
              </a:buClr>
              <a:buSzPct val="75000"/>
              <a:defRPr sz="1800"/>
            </a:lvl1pPr>
            <a:lvl2pPr>
              <a:buClr>
                <a:srgbClr val="00B0F0"/>
              </a:buClr>
              <a:buSzPct val="75000"/>
              <a:defRPr sz="1800"/>
            </a:lvl2pPr>
            <a:lvl3pPr>
              <a:buClr>
                <a:srgbClr val="00B0F0"/>
              </a:buClr>
              <a:buSzPct val="75000"/>
              <a:defRPr sz="1800"/>
            </a:lvl3pPr>
            <a:lvl4pPr>
              <a:buClr>
                <a:srgbClr val="00B0F0"/>
              </a:buClr>
              <a:buSzPct val="75000"/>
              <a:defRPr sz="1800"/>
            </a:lvl4pPr>
            <a:lvl5pPr>
              <a:buClr>
                <a:srgbClr val="00B0F0"/>
              </a:buClr>
              <a:buSzPct val="75000"/>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a:extLst>
              <a:ext uri="{FF2B5EF4-FFF2-40B4-BE49-F238E27FC236}">
                <a16:creationId xmlns:a16="http://schemas.microsoft.com/office/drawing/2014/main" id="{49DEC8A9-39A4-BD4A-9D74-A42CD0701B1A}"/>
              </a:ext>
            </a:extLst>
          </p:cNvPr>
          <p:cNvSpPr>
            <a:spLocks noGrp="1"/>
          </p:cNvSpPr>
          <p:nvPr>
            <p:ph type="sldNum" sz="quarter" idx="12"/>
          </p:nvPr>
        </p:nvSpPr>
        <p:spPr>
          <a:xfrm>
            <a:off x="463060" y="6276603"/>
            <a:ext cx="511637" cy="365125"/>
          </a:xfrm>
        </p:spPr>
        <p:txBody>
          <a:bodyPr/>
          <a:lstStyle>
            <a:lvl1pPr>
              <a:defRPr>
                <a:solidFill>
                  <a:schemeClr val="tx1"/>
                </a:solidFill>
              </a:defRPr>
            </a:lvl1pPr>
          </a:lstStyle>
          <a:p>
            <a:fld id="{9CAA33A2-411E-8443-83D0-3263C24E97A5}" type="slidenum">
              <a:rPr lang="en-US" smtClean="0"/>
              <a:pPr/>
              <a:t>‹#›</a:t>
            </a:fld>
            <a:endParaRPr lang="en-US"/>
          </a:p>
        </p:txBody>
      </p:sp>
      <p:sp>
        <p:nvSpPr>
          <p:cNvPr id="11" name="Footer Placeholder 4">
            <a:extLst>
              <a:ext uri="{FF2B5EF4-FFF2-40B4-BE49-F238E27FC236}">
                <a16:creationId xmlns:a16="http://schemas.microsoft.com/office/drawing/2014/main" id="{C153913D-CD3B-A84D-BB51-A33B42B887DF}"/>
              </a:ext>
            </a:extLst>
          </p:cNvPr>
          <p:cNvSpPr>
            <a:spLocks noGrp="1"/>
          </p:cNvSpPr>
          <p:nvPr>
            <p:ph type="ftr" sz="quarter" idx="11"/>
          </p:nvPr>
        </p:nvSpPr>
        <p:spPr>
          <a:xfrm>
            <a:off x="976245" y="6276603"/>
            <a:ext cx="3357551" cy="365125"/>
          </a:xfrm>
          <a:prstGeom prst="rect">
            <a:avLst/>
          </a:prstGeom>
        </p:spPr>
        <p:txBody>
          <a:bodyPr anchor="ctr"/>
          <a:lstStyle>
            <a:lvl1pPr algn="r">
              <a:defRPr sz="1200">
                <a:solidFill>
                  <a:schemeClr val="tx1"/>
                </a:solidFill>
              </a:defRPr>
            </a:lvl1pPr>
          </a:lstStyle>
          <a:p>
            <a:pPr algn="l"/>
            <a:r>
              <a:rPr lang="en-US"/>
              <a:t>Presentation Name</a:t>
            </a:r>
          </a:p>
        </p:txBody>
      </p:sp>
      <p:pic>
        <p:nvPicPr>
          <p:cNvPr id="13" name="Picture 12" descr="Government of Ontario" title="Ontario">
            <a:extLst>
              <a:ext uri="{FF2B5EF4-FFF2-40B4-BE49-F238E27FC236}">
                <a16:creationId xmlns:a16="http://schemas.microsoft.com/office/drawing/2014/main" id="{1E989EF1-7DCA-9447-A184-170F3750EA3D}"/>
              </a:ext>
            </a:extLst>
          </p:cNvPr>
          <p:cNvPicPr>
            <a:picLocks noChangeAspect="1"/>
          </p:cNvPicPr>
          <p:nvPr userDrawn="1"/>
        </p:nvPicPr>
        <p:blipFill>
          <a:blip r:embed="rId2"/>
          <a:stretch>
            <a:fillRect/>
          </a:stretch>
        </p:blipFill>
        <p:spPr>
          <a:xfrm>
            <a:off x="10409695" y="6127766"/>
            <a:ext cx="1626657" cy="650663"/>
          </a:xfrm>
          <a:prstGeom prst="rect">
            <a:avLst/>
          </a:prstGeom>
        </p:spPr>
      </p:pic>
    </p:spTree>
    <p:extLst>
      <p:ext uri="{BB962C8B-B14F-4D97-AF65-F5344CB8AC3E}">
        <p14:creationId xmlns:p14="http://schemas.microsoft.com/office/powerpoint/2010/main" val="1944139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2" name="Title 1"/>
          <p:cNvSpPr>
            <a:spLocks noGrp="1"/>
          </p:cNvSpPr>
          <p:nvPr>
            <p:ph type="title"/>
          </p:nvPr>
        </p:nvSpPr>
        <p:spPr>
          <a:xfrm>
            <a:off x="463061" y="365127"/>
            <a:ext cx="11275647" cy="926961"/>
          </a:xfrm>
        </p:spPr>
        <p:txBody>
          <a:bodyPr/>
          <a:lstStyle/>
          <a:p>
            <a:r>
              <a:rPr lang="en-US"/>
              <a:t>Click to edit Master title style</a:t>
            </a:r>
          </a:p>
        </p:txBody>
      </p:sp>
      <p:sp>
        <p:nvSpPr>
          <p:cNvPr id="9" name="Text Placeholder 2">
            <a:extLst>
              <a:ext uri="{FF2B5EF4-FFF2-40B4-BE49-F238E27FC236}">
                <a16:creationId xmlns:a16="http://schemas.microsoft.com/office/drawing/2014/main" id="{DB07D30F-7153-6C40-9FCD-11F5850C0B4C}"/>
              </a:ext>
            </a:extLst>
          </p:cNvPr>
          <p:cNvSpPr>
            <a:spLocks noGrp="1"/>
          </p:cNvSpPr>
          <p:nvPr>
            <p:ph type="body" idx="13" hasCustomPrompt="1"/>
          </p:nvPr>
        </p:nvSpPr>
        <p:spPr>
          <a:xfrm>
            <a:off x="463060" y="1366837"/>
            <a:ext cx="8400000" cy="323852"/>
          </a:xfrm>
        </p:spPr>
        <p:txBody>
          <a:bodyPr anchor="ctr">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Chart heading</a:t>
            </a:r>
          </a:p>
        </p:txBody>
      </p:sp>
      <p:sp>
        <p:nvSpPr>
          <p:cNvPr id="7" name="Slide Number Placeholder 5">
            <a:extLst>
              <a:ext uri="{FF2B5EF4-FFF2-40B4-BE49-F238E27FC236}">
                <a16:creationId xmlns:a16="http://schemas.microsoft.com/office/drawing/2014/main" id="{2FCBBD26-5DE9-E14B-BDC9-55D0C0EB0385}"/>
              </a:ext>
            </a:extLst>
          </p:cNvPr>
          <p:cNvSpPr>
            <a:spLocks noGrp="1"/>
          </p:cNvSpPr>
          <p:nvPr>
            <p:ph type="sldNum" sz="quarter" idx="12"/>
          </p:nvPr>
        </p:nvSpPr>
        <p:spPr>
          <a:xfrm>
            <a:off x="463060" y="6276603"/>
            <a:ext cx="511637" cy="365125"/>
          </a:xfrm>
        </p:spPr>
        <p:txBody>
          <a:bodyPr/>
          <a:lstStyle>
            <a:lvl1pPr>
              <a:defRPr>
                <a:solidFill>
                  <a:schemeClr val="tx1"/>
                </a:solidFill>
              </a:defRPr>
            </a:lvl1pPr>
          </a:lstStyle>
          <a:p>
            <a:fld id="{9CAA33A2-411E-8443-83D0-3263C24E97A5}" type="slidenum">
              <a:rPr lang="en-US" smtClean="0"/>
              <a:pPr/>
              <a:t>‹#›</a:t>
            </a:fld>
            <a:endParaRPr lang="en-US"/>
          </a:p>
        </p:txBody>
      </p:sp>
      <p:sp>
        <p:nvSpPr>
          <p:cNvPr id="8" name="Footer Placeholder 4">
            <a:extLst>
              <a:ext uri="{FF2B5EF4-FFF2-40B4-BE49-F238E27FC236}">
                <a16:creationId xmlns:a16="http://schemas.microsoft.com/office/drawing/2014/main" id="{F8603CAC-E1D8-2241-8269-8758706F337E}"/>
              </a:ext>
            </a:extLst>
          </p:cNvPr>
          <p:cNvSpPr>
            <a:spLocks noGrp="1"/>
          </p:cNvSpPr>
          <p:nvPr>
            <p:ph type="ftr" sz="quarter" idx="11"/>
          </p:nvPr>
        </p:nvSpPr>
        <p:spPr>
          <a:xfrm>
            <a:off x="976245" y="6276603"/>
            <a:ext cx="3357551" cy="365125"/>
          </a:xfrm>
          <a:prstGeom prst="rect">
            <a:avLst/>
          </a:prstGeom>
        </p:spPr>
        <p:txBody>
          <a:bodyPr anchor="ctr"/>
          <a:lstStyle>
            <a:lvl1pPr algn="r">
              <a:defRPr sz="1200">
                <a:solidFill>
                  <a:schemeClr val="tx1"/>
                </a:solidFill>
              </a:defRPr>
            </a:lvl1pPr>
          </a:lstStyle>
          <a:p>
            <a:pPr algn="l"/>
            <a:r>
              <a:rPr lang="en-US"/>
              <a:t>Presentation Name</a:t>
            </a:r>
          </a:p>
        </p:txBody>
      </p:sp>
      <p:pic>
        <p:nvPicPr>
          <p:cNvPr id="10" name="Picture 9" descr="Government of Ontario" title="Ontario">
            <a:extLst>
              <a:ext uri="{FF2B5EF4-FFF2-40B4-BE49-F238E27FC236}">
                <a16:creationId xmlns:a16="http://schemas.microsoft.com/office/drawing/2014/main" id="{1B14F78E-EE94-3344-88D3-F59D2E83ED4B}"/>
              </a:ext>
            </a:extLst>
          </p:cNvPr>
          <p:cNvPicPr>
            <a:picLocks noChangeAspect="1"/>
          </p:cNvPicPr>
          <p:nvPr userDrawn="1"/>
        </p:nvPicPr>
        <p:blipFill>
          <a:blip r:embed="rId2"/>
          <a:stretch>
            <a:fillRect/>
          </a:stretch>
        </p:blipFill>
        <p:spPr>
          <a:xfrm>
            <a:off x="10409695" y="6127766"/>
            <a:ext cx="1626657" cy="650663"/>
          </a:xfrm>
          <a:prstGeom prst="rect">
            <a:avLst/>
          </a:prstGeom>
        </p:spPr>
      </p:pic>
    </p:spTree>
    <p:extLst>
      <p:ext uri="{BB962C8B-B14F-4D97-AF65-F5344CB8AC3E}">
        <p14:creationId xmlns:p14="http://schemas.microsoft.com/office/powerpoint/2010/main" val="3832597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D7032B1A-F366-674F-A22E-62D37C05AE07}"/>
              </a:ext>
            </a:extLst>
          </p:cNvPr>
          <p:cNvSpPr>
            <a:spLocks noGrp="1"/>
          </p:cNvSpPr>
          <p:nvPr>
            <p:ph type="sldNum" sz="quarter" idx="12"/>
          </p:nvPr>
        </p:nvSpPr>
        <p:spPr>
          <a:xfrm>
            <a:off x="463060" y="6276603"/>
            <a:ext cx="511637" cy="365125"/>
          </a:xfrm>
        </p:spPr>
        <p:txBody>
          <a:bodyPr/>
          <a:lstStyle>
            <a:lvl1pPr>
              <a:defRPr>
                <a:solidFill>
                  <a:schemeClr val="tx1"/>
                </a:solidFill>
              </a:defRPr>
            </a:lvl1pPr>
          </a:lstStyle>
          <a:p>
            <a:fld id="{9CAA33A2-411E-8443-83D0-3263C24E97A5}" type="slidenum">
              <a:rPr lang="en-US" smtClean="0"/>
              <a:pPr/>
              <a:t>‹#›</a:t>
            </a:fld>
            <a:endParaRPr lang="en-US"/>
          </a:p>
        </p:txBody>
      </p:sp>
      <p:sp>
        <p:nvSpPr>
          <p:cNvPr id="6" name="Footer Placeholder 4">
            <a:extLst>
              <a:ext uri="{FF2B5EF4-FFF2-40B4-BE49-F238E27FC236}">
                <a16:creationId xmlns:a16="http://schemas.microsoft.com/office/drawing/2014/main" id="{7465B755-6018-1948-BFE9-9F258F3A495D}"/>
              </a:ext>
            </a:extLst>
          </p:cNvPr>
          <p:cNvSpPr>
            <a:spLocks noGrp="1"/>
          </p:cNvSpPr>
          <p:nvPr>
            <p:ph type="ftr" sz="quarter" idx="11"/>
          </p:nvPr>
        </p:nvSpPr>
        <p:spPr>
          <a:xfrm>
            <a:off x="976245" y="6276603"/>
            <a:ext cx="3357551" cy="365125"/>
          </a:xfrm>
          <a:prstGeom prst="rect">
            <a:avLst/>
          </a:prstGeom>
        </p:spPr>
        <p:txBody>
          <a:bodyPr anchor="ctr"/>
          <a:lstStyle>
            <a:lvl1pPr algn="r">
              <a:defRPr sz="1200">
                <a:solidFill>
                  <a:schemeClr val="tx1"/>
                </a:solidFill>
              </a:defRPr>
            </a:lvl1pPr>
          </a:lstStyle>
          <a:p>
            <a:pPr algn="l"/>
            <a:r>
              <a:rPr lang="en-US"/>
              <a:t>Presentation Name</a:t>
            </a:r>
          </a:p>
        </p:txBody>
      </p:sp>
      <p:pic>
        <p:nvPicPr>
          <p:cNvPr id="7" name="Picture 6" descr="Government of Ontario" title="Ontario">
            <a:extLst>
              <a:ext uri="{FF2B5EF4-FFF2-40B4-BE49-F238E27FC236}">
                <a16:creationId xmlns:a16="http://schemas.microsoft.com/office/drawing/2014/main" id="{8F4F4E74-4EE5-8F46-B6A3-35CAFAB767F1}"/>
              </a:ext>
            </a:extLst>
          </p:cNvPr>
          <p:cNvPicPr>
            <a:picLocks noChangeAspect="1"/>
          </p:cNvPicPr>
          <p:nvPr userDrawn="1"/>
        </p:nvPicPr>
        <p:blipFill>
          <a:blip r:embed="rId2"/>
          <a:stretch>
            <a:fillRect/>
          </a:stretch>
        </p:blipFill>
        <p:spPr>
          <a:xfrm>
            <a:off x="10409695" y="6127766"/>
            <a:ext cx="1626657" cy="650663"/>
          </a:xfrm>
          <a:prstGeom prst="rect">
            <a:avLst/>
          </a:prstGeom>
        </p:spPr>
      </p:pic>
    </p:spTree>
    <p:extLst>
      <p:ext uri="{BB962C8B-B14F-4D97-AF65-F5344CB8AC3E}">
        <p14:creationId xmlns:p14="http://schemas.microsoft.com/office/powerpoint/2010/main" val="2021645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3060" y="457200"/>
            <a:ext cx="3932237" cy="1600200"/>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46306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16416452-0D22-C142-AA45-980FDAAF43FD}"/>
              </a:ext>
            </a:extLst>
          </p:cNvPr>
          <p:cNvSpPr>
            <a:spLocks noGrp="1"/>
          </p:cNvSpPr>
          <p:nvPr>
            <p:ph type="sldNum" sz="quarter" idx="12"/>
          </p:nvPr>
        </p:nvSpPr>
        <p:spPr>
          <a:xfrm>
            <a:off x="463060" y="6276603"/>
            <a:ext cx="511637" cy="365125"/>
          </a:xfrm>
        </p:spPr>
        <p:txBody>
          <a:bodyPr/>
          <a:lstStyle>
            <a:lvl1pPr>
              <a:defRPr>
                <a:solidFill>
                  <a:schemeClr val="tx1"/>
                </a:solidFill>
              </a:defRPr>
            </a:lvl1pPr>
          </a:lstStyle>
          <a:p>
            <a:fld id="{9CAA33A2-411E-8443-83D0-3263C24E97A5}" type="slidenum">
              <a:rPr lang="en-US" smtClean="0"/>
              <a:pPr/>
              <a:t>‹#›</a:t>
            </a:fld>
            <a:endParaRPr lang="en-US"/>
          </a:p>
        </p:txBody>
      </p:sp>
      <p:sp>
        <p:nvSpPr>
          <p:cNvPr id="9" name="Footer Placeholder 4">
            <a:extLst>
              <a:ext uri="{FF2B5EF4-FFF2-40B4-BE49-F238E27FC236}">
                <a16:creationId xmlns:a16="http://schemas.microsoft.com/office/drawing/2014/main" id="{69A26E98-7048-874A-8721-C5FCC897476A}"/>
              </a:ext>
            </a:extLst>
          </p:cNvPr>
          <p:cNvSpPr>
            <a:spLocks noGrp="1"/>
          </p:cNvSpPr>
          <p:nvPr>
            <p:ph type="ftr" sz="quarter" idx="11"/>
          </p:nvPr>
        </p:nvSpPr>
        <p:spPr>
          <a:xfrm>
            <a:off x="976245" y="6276603"/>
            <a:ext cx="3357551" cy="365125"/>
          </a:xfrm>
          <a:prstGeom prst="rect">
            <a:avLst/>
          </a:prstGeom>
        </p:spPr>
        <p:txBody>
          <a:bodyPr anchor="ctr"/>
          <a:lstStyle>
            <a:lvl1pPr algn="r">
              <a:defRPr sz="1200">
                <a:solidFill>
                  <a:schemeClr val="tx1"/>
                </a:solidFill>
              </a:defRPr>
            </a:lvl1pPr>
          </a:lstStyle>
          <a:p>
            <a:pPr algn="l"/>
            <a:r>
              <a:rPr lang="en-US"/>
              <a:t>Presentation Name</a:t>
            </a:r>
          </a:p>
        </p:txBody>
      </p:sp>
      <p:pic>
        <p:nvPicPr>
          <p:cNvPr id="10" name="Picture 9" descr="Government of Ontario" title="Ontario">
            <a:extLst>
              <a:ext uri="{FF2B5EF4-FFF2-40B4-BE49-F238E27FC236}">
                <a16:creationId xmlns:a16="http://schemas.microsoft.com/office/drawing/2014/main" id="{6959979F-C535-3E4C-B3CF-E7A686A284DE}"/>
              </a:ext>
            </a:extLst>
          </p:cNvPr>
          <p:cNvPicPr>
            <a:picLocks noChangeAspect="1"/>
          </p:cNvPicPr>
          <p:nvPr userDrawn="1"/>
        </p:nvPicPr>
        <p:blipFill>
          <a:blip r:embed="rId2"/>
          <a:stretch>
            <a:fillRect/>
          </a:stretch>
        </p:blipFill>
        <p:spPr>
          <a:xfrm>
            <a:off x="10409695" y="6127766"/>
            <a:ext cx="1626657" cy="650663"/>
          </a:xfrm>
          <a:prstGeom prst="rect">
            <a:avLst/>
          </a:prstGeom>
        </p:spPr>
      </p:pic>
    </p:spTree>
    <p:extLst>
      <p:ext uri="{BB962C8B-B14F-4D97-AF65-F5344CB8AC3E}">
        <p14:creationId xmlns:p14="http://schemas.microsoft.com/office/powerpoint/2010/main" val="1354656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3060" y="457200"/>
            <a:ext cx="3932237" cy="1600200"/>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46306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Slide Number Placeholder 5">
            <a:extLst>
              <a:ext uri="{FF2B5EF4-FFF2-40B4-BE49-F238E27FC236}">
                <a16:creationId xmlns:a16="http://schemas.microsoft.com/office/drawing/2014/main" id="{F70ACE5D-3D7D-1D49-A0CA-C759F4703B4D}"/>
              </a:ext>
            </a:extLst>
          </p:cNvPr>
          <p:cNvSpPr>
            <a:spLocks noGrp="1"/>
          </p:cNvSpPr>
          <p:nvPr>
            <p:ph type="sldNum" sz="quarter" idx="12"/>
          </p:nvPr>
        </p:nvSpPr>
        <p:spPr>
          <a:xfrm>
            <a:off x="463060" y="6276603"/>
            <a:ext cx="511637" cy="365125"/>
          </a:xfrm>
        </p:spPr>
        <p:txBody>
          <a:bodyPr/>
          <a:lstStyle>
            <a:lvl1pPr>
              <a:defRPr>
                <a:solidFill>
                  <a:schemeClr val="tx1"/>
                </a:solidFill>
              </a:defRPr>
            </a:lvl1pPr>
          </a:lstStyle>
          <a:p>
            <a:fld id="{9CAA33A2-411E-8443-83D0-3263C24E97A5}" type="slidenum">
              <a:rPr lang="en-US" smtClean="0"/>
              <a:pPr/>
              <a:t>‹#›</a:t>
            </a:fld>
            <a:endParaRPr lang="en-US"/>
          </a:p>
        </p:txBody>
      </p:sp>
      <p:sp>
        <p:nvSpPr>
          <p:cNvPr id="10" name="Footer Placeholder 4">
            <a:extLst>
              <a:ext uri="{FF2B5EF4-FFF2-40B4-BE49-F238E27FC236}">
                <a16:creationId xmlns:a16="http://schemas.microsoft.com/office/drawing/2014/main" id="{49CA7D3C-5A6D-744A-8BCE-4A6E2396771C}"/>
              </a:ext>
            </a:extLst>
          </p:cNvPr>
          <p:cNvSpPr>
            <a:spLocks noGrp="1"/>
          </p:cNvSpPr>
          <p:nvPr>
            <p:ph type="ftr" sz="quarter" idx="11"/>
          </p:nvPr>
        </p:nvSpPr>
        <p:spPr>
          <a:xfrm>
            <a:off x="976245" y="6276603"/>
            <a:ext cx="3357551" cy="365125"/>
          </a:xfrm>
          <a:prstGeom prst="rect">
            <a:avLst/>
          </a:prstGeom>
        </p:spPr>
        <p:txBody>
          <a:bodyPr anchor="ctr"/>
          <a:lstStyle>
            <a:lvl1pPr algn="r">
              <a:defRPr sz="1200">
                <a:solidFill>
                  <a:schemeClr val="tx1"/>
                </a:solidFill>
              </a:defRPr>
            </a:lvl1pPr>
          </a:lstStyle>
          <a:p>
            <a:pPr algn="l"/>
            <a:r>
              <a:rPr lang="en-US"/>
              <a:t>Presentation Name</a:t>
            </a:r>
          </a:p>
        </p:txBody>
      </p:sp>
      <p:pic>
        <p:nvPicPr>
          <p:cNvPr id="9" name="Picture 8" descr="Government of Ontario" title="Ontario">
            <a:extLst>
              <a:ext uri="{FF2B5EF4-FFF2-40B4-BE49-F238E27FC236}">
                <a16:creationId xmlns:a16="http://schemas.microsoft.com/office/drawing/2014/main" id="{6C5B96BA-CBF1-EE49-8A04-927D429C1740}"/>
              </a:ext>
            </a:extLst>
          </p:cNvPr>
          <p:cNvPicPr>
            <a:picLocks noChangeAspect="1"/>
          </p:cNvPicPr>
          <p:nvPr userDrawn="1"/>
        </p:nvPicPr>
        <p:blipFill>
          <a:blip r:embed="rId2"/>
          <a:stretch>
            <a:fillRect/>
          </a:stretch>
        </p:blipFill>
        <p:spPr>
          <a:xfrm>
            <a:off x="10409695" y="6127766"/>
            <a:ext cx="1626657" cy="650663"/>
          </a:xfrm>
          <a:prstGeom prst="rect">
            <a:avLst/>
          </a:prstGeom>
        </p:spPr>
      </p:pic>
    </p:spTree>
    <p:extLst>
      <p:ext uri="{BB962C8B-B14F-4D97-AF65-F5344CB8AC3E}">
        <p14:creationId xmlns:p14="http://schemas.microsoft.com/office/powerpoint/2010/main" val="1790669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3061" y="365127"/>
            <a:ext cx="11275647" cy="1325563"/>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463062" y="1825625"/>
            <a:ext cx="11275645" cy="4351338"/>
          </a:xfrm>
          <a:prstGeom prst="rect">
            <a:avLst/>
          </a:prstGeom>
        </p:spPr>
        <p:txBody>
          <a:bodyPr vert="horz" lIns="91440" tIns="45720" rIns="91440" bIns="45720" rtlCol="0">
            <a:normAutofit/>
          </a:bodyPr>
          <a:lstStyle/>
          <a:p>
            <a:pPr lvl="0"/>
            <a:r>
              <a:rPr lang="en-US"/>
              <a:t>Paragraph without bullets</a:t>
            </a:r>
          </a:p>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63060" y="6276603"/>
            <a:ext cx="686400" cy="365125"/>
          </a:xfrm>
          <a:prstGeom prst="rect">
            <a:avLst/>
          </a:prstGeom>
        </p:spPr>
        <p:txBody>
          <a:bodyPr vert="horz" lIns="91440" tIns="45720" rIns="91440" bIns="45720" rtlCol="0" anchor="ctr"/>
          <a:lstStyle>
            <a:lvl1pPr algn="l">
              <a:defRPr sz="1200">
                <a:solidFill>
                  <a:schemeClr val="tx1"/>
                </a:solidFill>
              </a:defRPr>
            </a:lvl1pPr>
          </a:lstStyle>
          <a:p>
            <a:fld id="{9CAA33A2-411E-8443-83D0-3263C24E97A5}" type="slidenum">
              <a:rPr lang="en-US" smtClean="0"/>
              <a:pPr/>
              <a:t>‹#›</a:t>
            </a:fld>
            <a:endParaRPr lang="en-US"/>
          </a:p>
        </p:txBody>
      </p:sp>
      <p:sp>
        <p:nvSpPr>
          <p:cNvPr id="8" name="Footer Placeholder 4">
            <a:extLst>
              <a:ext uri="{FF2B5EF4-FFF2-40B4-BE49-F238E27FC236}">
                <a16:creationId xmlns:a16="http://schemas.microsoft.com/office/drawing/2014/main" id="{9C0A0D9E-837B-4542-8ACD-A5921329A28E}"/>
              </a:ext>
            </a:extLst>
          </p:cNvPr>
          <p:cNvSpPr>
            <a:spLocks noGrp="1"/>
          </p:cNvSpPr>
          <p:nvPr>
            <p:ph type="ftr" sz="quarter" idx="3"/>
          </p:nvPr>
        </p:nvSpPr>
        <p:spPr>
          <a:xfrm>
            <a:off x="1148861" y="6276603"/>
            <a:ext cx="3357551" cy="365125"/>
          </a:xfrm>
          <a:prstGeom prst="rect">
            <a:avLst/>
          </a:prstGeom>
        </p:spPr>
        <p:txBody>
          <a:bodyPr anchor="ctr"/>
          <a:lstStyle>
            <a:lvl1pPr algn="r">
              <a:defRPr sz="1200">
                <a:solidFill>
                  <a:schemeClr val="tx1"/>
                </a:solidFill>
              </a:defRPr>
            </a:lvl1pPr>
          </a:lstStyle>
          <a:p>
            <a:pPr algn="l"/>
            <a:r>
              <a:rPr lang="en-US"/>
              <a:t>Presentation Name</a:t>
            </a:r>
          </a:p>
        </p:txBody>
      </p:sp>
    </p:spTree>
    <p:extLst>
      <p:ext uri="{BB962C8B-B14F-4D97-AF65-F5344CB8AC3E}">
        <p14:creationId xmlns:p14="http://schemas.microsoft.com/office/powerpoint/2010/main" val="13107339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81" r:id="rId4"/>
    <p:sldLayoutId id="2147483665" r:id="rId5"/>
    <p:sldLayoutId id="2147483666" r:id="rId6"/>
    <p:sldLayoutId id="2147483667" r:id="rId7"/>
    <p:sldLayoutId id="2147483668" r:id="rId8"/>
    <p:sldLayoutId id="2147483669" r:id="rId9"/>
  </p:sldLayoutIdLst>
  <p:hf hdr="0" dt="0"/>
  <p:txStyles>
    <p:titleStyle>
      <a:lvl1pPr algn="l" defTabSz="914400" rtl="0" eaLnBrk="1" latinLnBrk="0" hangingPunct="1">
        <a:lnSpc>
          <a:spcPct val="90000"/>
        </a:lnSpc>
        <a:spcBef>
          <a:spcPct val="0"/>
        </a:spcBef>
        <a:buNone/>
        <a:defRPr sz="3200" b="1" i="0" kern="1200">
          <a:solidFill>
            <a:schemeClr val="tx1"/>
          </a:solidFill>
          <a:latin typeface="Calibri" panose="020F0502020204030204" pitchFamily="34" charset="0"/>
          <a:ea typeface="+mj-ea"/>
          <a:cs typeface="Calibri" panose="020F0502020204030204" pitchFamily="34" charset="0"/>
        </a:defRPr>
      </a:lvl1pPr>
    </p:titleStyle>
    <p:bodyStyle>
      <a:lvl1pPr marL="0" indent="0" algn="l" defTabSz="914400" rtl="0" eaLnBrk="1" latinLnBrk="0" hangingPunct="1">
        <a:lnSpc>
          <a:spcPct val="90000"/>
        </a:lnSpc>
        <a:spcBef>
          <a:spcPts val="1000"/>
        </a:spcBef>
        <a:buClr>
          <a:schemeClr val="accent2"/>
        </a:buClr>
        <a:buSzPct val="75000"/>
        <a:buFont typeface="Arial" panose="020B0604020202020204" pitchFamily="34" charset="0"/>
        <a:buNone/>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SzPct val="75000"/>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SzPct val="75000"/>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SzPct val="7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SzPct val="7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covaxon--training.my.salesforce.com/"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hyperlink" Target="https://covaxon--training.my.salesforce.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sup.covaxontest99@test.com.covaxon.training" TargetMode="External"/><Relationship Id="rId13" Type="http://schemas.openxmlformats.org/officeDocument/2006/relationships/hyperlink" Target="mailto:site.covaxontest08@test.com.covaxon.training" TargetMode="External"/><Relationship Id="rId3" Type="http://schemas.openxmlformats.org/officeDocument/2006/relationships/hyperlink" Target="mailto:clinic.covaxontest26@test.com.covaxtraining" TargetMode="External"/><Relationship Id="rId7" Type="http://schemas.openxmlformats.org/officeDocument/2006/relationships/hyperlink" Target="mailto:vacc.covaxontest05@test.com.covaxtraining" TargetMode="External"/><Relationship Id="rId12" Type="http://schemas.openxmlformats.org/officeDocument/2006/relationships/hyperlink" Target="mailto:site.covaxontest07@test.com.covaxon.training" TargetMode="External"/><Relationship Id="rId2" Type="http://schemas.openxmlformats.org/officeDocument/2006/relationships/hyperlink" Target="https://covaxon--training.my.salesforce.com/" TargetMode="External"/><Relationship Id="rId1" Type="http://schemas.openxmlformats.org/officeDocument/2006/relationships/slideLayout" Target="../slideLayouts/slideLayout2.xml"/><Relationship Id="rId6" Type="http://schemas.openxmlformats.org/officeDocument/2006/relationships/hyperlink" Target="mailto:pcp.covaxontest26@test.com.covaxon.trainenv" TargetMode="External"/><Relationship Id="rId11" Type="http://schemas.openxmlformats.org/officeDocument/2006/relationships/hyperlink" Target="mailto:inv.covaxontest15@test.com.covaxon.training" TargetMode="External"/><Relationship Id="rId5" Type="http://schemas.openxmlformats.org/officeDocument/2006/relationships/hyperlink" Target="mailto:inv.covaxontest14@test.com.covaxon.trainenv" TargetMode="External"/><Relationship Id="rId15" Type="http://schemas.openxmlformats.org/officeDocument/2006/relationships/hyperlink" Target="mailto:vacc.covaxontest03@test.com.covaxtraining" TargetMode="External"/><Relationship Id="rId10" Type="http://schemas.openxmlformats.org/officeDocument/2006/relationships/hyperlink" Target="mailto:dash.covaxontest19@test.com.covaxon.training" TargetMode="External"/><Relationship Id="rId4" Type="http://schemas.openxmlformats.org/officeDocument/2006/relationships/hyperlink" Target="mailto:customer.serviceagent1@test.com.covaxtraining" TargetMode="External"/><Relationship Id="rId9" Type="http://schemas.openxmlformats.org/officeDocument/2006/relationships/hyperlink" Target="mailto:customer.serviceagent2@test.com.covaxtraining" TargetMode="External"/><Relationship Id="rId14" Type="http://schemas.openxmlformats.org/officeDocument/2006/relationships/hyperlink" Target="mailto:sup.covaxontest23@test.com.covaxon.train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32985EBF-57C0-5E44-A326-DF1D6BF9CE30}"/>
              </a:ext>
            </a:extLst>
          </p:cNvPr>
          <p:cNvSpPr>
            <a:spLocks noGrp="1"/>
          </p:cNvSpPr>
          <p:nvPr>
            <p:ph type="body" sz="quarter" idx="13"/>
          </p:nvPr>
        </p:nvSpPr>
        <p:spPr/>
        <p:txBody>
          <a:bodyPr/>
          <a:lstStyle/>
          <a:p>
            <a:r>
              <a:rPr lang="en-US"/>
              <a:t>Ministry of Health</a:t>
            </a:r>
          </a:p>
        </p:txBody>
      </p:sp>
      <p:sp>
        <p:nvSpPr>
          <p:cNvPr id="5" name="Title 4">
            <a:extLst>
              <a:ext uri="{FF2B5EF4-FFF2-40B4-BE49-F238E27FC236}">
                <a16:creationId xmlns:a16="http://schemas.microsoft.com/office/drawing/2014/main" id="{8DA142F0-1B53-3343-98D1-AE706F584AE7}"/>
              </a:ext>
            </a:extLst>
          </p:cNvPr>
          <p:cNvSpPr>
            <a:spLocks noGrp="1"/>
          </p:cNvSpPr>
          <p:nvPr>
            <p:ph type="ctrTitle"/>
          </p:nvPr>
        </p:nvSpPr>
        <p:spPr/>
        <p:txBody>
          <a:bodyPr/>
          <a:lstStyle/>
          <a:p>
            <a:r>
              <a:rPr lang="en-US"/>
              <a:t>COVax</a:t>
            </a:r>
            <a:r>
              <a:rPr lang="en-US" baseline="-25000"/>
              <a:t>ON</a:t>
            </a:r>
            <a:r>
              <a:rPr lang="en-US"/>
              <a:t> Clinical Flow Modernization</a:t>
            </a:r>
          </a:p>
        </p:txBody>
      </p:sp>
      <p:sp>
        <p:nvSpPr>
          <p:cNvPr id="3" name="Subtitle 2">
            <a:extLst>
              <a:ext uri="{FF2B5EF4-FFF2-40B4-BE49-F238E27FC236}">
                <a16:creationId xmlns:a16="http://schemas.microsoft.com/office/drawing/2014/main" id="{85C34AAC-4AA1-7F4C-BB8A-BF930A1B6B54}"/>
              </a:ext>
            </a:extLst>
          </p:cNvPr>
          <p:cNvSpPr>
            <a:spLocks noGrp="1"/>
          </p:cNvSpPr>
          <p:nvPr>
            <p:ph type="subTitle" idx="1"/>
          </p:nvPr>
        </p:nvSpPr>
        <p:spPr/>
        <p:txBody>
          <a:bodyPr/>
          <a:lstStyle/>
          <a:p>
            <a:r>
              <a:rPr lang="en-US" sz="2400">
                <a:solidFill>
                  <a:srgbClr val="080808"/>
                </a:solidFill>
              </a:rPr>
              <a:t>Training Environment Information</a:t>
            </a:r>
          </a:p>
          <a:p>
            <a:endParaRPr lang="en-US">
              <a:solidFill>
                <a:srgbClr val="080808"/>
              </a:solidFill>
            </a:endParaRPr>
          </a:p>
          <a:p>
            <a:r>
              <a:rPr lang="en-US" sz="2400">
                <a:solidFill>
                  <a:srgbClr val="080808"/>
                </a:solidFill>
              </a:rPr>
              <a:t>PHU &amp; Hospital </a:t>
            </a:r>
            <a:endParaRPr lang="en-CA" sz="2400">
              <a:solidFill>
                <a:srgbClr val="080808"/>
              </a:solidFill>
            </a:endParaRPr>
          </a:p>
        </p:txBody>
      </p:sp>
    </p:spTree>
    <p:extLst>
      <p:ext uri="{BB962C8B-B14F-4D97-AF65-F5344CB8AC3E}">
        <p14:creationId xmlns:p14="http://schemas.microsoft.com/office/powerpoint/2010/main" val="3662091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461D6-C98E-4622-B74E-9651F4BCCFCB}"/>
              </a:ext>
            </a:extLst>
          </p:cNvPr>
          <p:cNvSpPr>
            <a:spLocks noGrp="1"/>
          </p:cNvSpPr>
          <p:nvPr>
            <p:ph type="title"/>
          </p:nvPr>
        </p:nvSpPr>
        <p:spPr>
          <a:xfrm>
            <a:off x="155150" y="335750"/>
            <a:ext cx="7673234" cy="809675"/>
          </a:xfrm>
        </p:spPr>
        <p:txBody>
          <a:bodyPr>
            <a:normAutofit fontScale="90000"/>
          </a:bodyPr>
          <a:lstStyle/>
          <a:p>
            <a:r>
              <a:rPr lang="en-US"/>
              <a:t>Clinical Flow Modernization (CFM) Training Environment – Instructions</a:t>
            </a:r>
            <a:endParaRPr lang="en-CA"/>
          </a:p>
        </p:txBody>
      </p:sp>
      <p:sp>
        <p:nvSpPr>
          <p:cNvPr id="4" name="Content Placeholder 3">
            <a:extLst>
              <a:ext uri="{FF2B5EF4-FFF2-40B4-BE49-F238E27FC236}">
                <a16:creationId xmlns:a16="http://schemas.microsoft.com/office/drawing/2014/main" id="{857BD288-51C9-40A9-B1E7-D7FF34BC74C2}"/>
              </a:ext>
            </a:extLst>
          </p:cNvPr>
          <p:cNvSpPr>
            <a:spLocks noGrp="1"/>
          </p:cNvSpPr>
          <p:nvPr>
            <p:ph idx="1"/>
          </p:nvPr>
        </p:nvSpPr>
        <p:spPr>
          <a:xfrm>
            <a:off x="1318297" y="1214569"/>
            <a:ext cx="10234827" cy="1745617"/>
          </a:xfrm>
        </p:spPr>
        <p:txBody>
          <a:bodyPr>
            <a:normAutofit/>
          </a:bodyPr>
          <a:lstStyle/>
          <a:p>
            <a:pPr>
              <a:lnSpc>
                <a:spcPct val="114000"/>
              </a:lnSpc>
              <a:spcBef>
                <a:spcPts val="3000"/>
              </a:spcBef>
            </a:pPr>
            <a:r>
              <a:rPr lang="en-CA" sz="1800" b="0" i="0">
                <a:solidFill>
                  <a:srgbClr val="000000"/>
                </a:solidFill>
                <a:effectLst/>
                <a:latin typeface="Calibri" panose="020F0502020204030204" pitchFamily="34" charset="0"/>
              </a:rPr>
              <a:t>To become familiar with the </a:t>
            </a:r>
            <a:r>
              <a:rPr lang="en-CA" sz="1800" b="0" i="0" err="1">
                <a:solidFill>
                  <a:srgbClr val="000000"/>
                </a:solidFill>
                <a:effectLst/>
                <a:latin typeface="Calibri" panose="020F0502020204030204" pitchFamily="34" charset="0"/>
              </a:rPr>
              <a:t>COVaxON</a:t>
            </a:r>
            <a:r>
              <a:rPr lang="en-CA" sz="1800" b="0" i="0">
                <a:solidFill>
                  <a:srgbClr val="000000"/>
                </a:solidFill>
                <a:effectLst/>
                <a:latin typeface="Calibri" panose="020F0502020204030204" pitchFamily="34" charset="0"/>
              </a:rPr>
              <a:t> solution, you will have access to a training environment. You can login using one of the generic accounts outlined </a:t>
            </a:r>
            <a:r>
              <a:rPr lang="en-CA" sz="1800">
                <a:solidFill>
                  <a:srgbClr val="000000"/>
                </a:solidFill>
                <a:latin typeface="Calibri" panose="020F0502020204030204" pitchFamily="34" charset="0"/>
              </a:rPr>
              <a:t>in this document</a:t>
            </a:r>
            <a:r>
              <a:rPr lang="en-CA" sz="1800" b="0" i="0">
                <a:solidFill>
                  <a:srgbClr val="000000"/>
                </a:solidFill>
                <a:effectLst/>
                <a:latin typeface="Calibri" panose="020F0502020204030204" pitchFamily="34" charset="0"/>
              </a:rPr>
              <a:t> and practice performing your activities within the system. </a:t>
            </a:r>
          </a:p>
        </p:txBody>
      </p:sp>
      <p:sp>
        <p:nvSpPr>
          <p:cNvPr id="5" name="Slide Number Placeholder 4">
            <a:extLst>
              <a:ext uri="{FF2B5EF4-FFF2-40B4-BE49-F238E27FC236}">
                <a16:creationId xmlns:a16="http://schemas.microsoft.com/office/drawing/2014/main" id="{8D7C5AC4-7B42-424D-8CFC-A309A1016021}"/>
              </a:ext>
            </a:extLst>
          </p:cNvPr>
          <p:cNvSpPr>
            <a:spLocks noGrp="1"/>
          </p:cNvSpPr>
          <p:nvPr>
            <p:ph type="sldNum" sz="quarter" idx="12"/>
          </p:nvPr>
        </p:nvSpPr>
        <p:spPr/>
        <p:txBody>
          <a:bodyPr/>
          <a:lstStyle/>
          <a:p>
            <a:fld id="{9CAA33A2-411E-8443-83D0-3263C24E97A5}" type="slidenum">
              <a:rPr lang="en-US" smtClean="0"/>
              <a:pPr/>
              <a:t>2</a:t>
            </a:fld>
            <a:endParaRPr lang="en-US"/>
          </a:p>
        </p:txBody>
      </p:sp>
      <p:sp>
        <p:nvSpPr>
          <p:cNvPr id="6" name="Footer Placeholder 5">
            <a:extLst>
              <a:ext uri="{FF2B5EF4-FFF2-40B4-BE49-F238E27FC236}">
                <a16:creationId xmlns:a16="http://schemas.microsoft.com/office/drawing/2014/main" id="{87138045-F006-4CF1-8A7F-FAA38AA6C984}"/>
              </a:ext>
            </a:extLst>
          </p:cNvPr>
          <p:cNvSpPr>
            <a:spLocks noGrp="1"/>
          </p:cNvSpPr>
          <p:nvPr>
            <p:ph type="ftr" sz="quarter" idx="11"/>
          </p:nvPr>
        </p:nvSpPr>
        <p:spPr>
          <a:xfrm>
            <a:off x="976245" y="6276603"/>
            <a:ext cx="4131409" cy="365125"/>
          </a:xfrm>
        </p:spPr>
        <p:txBody>
          <a:bodyPr/>
          <a:lstStyle/>
          <a:p>
            <a:pPr algn="l"/>
            <a:r>
              <a:rPr lang="en-US" sz="800"/>
              <a:t>COVax</a:t>
            </a:r>
            <a:r>
              <a:rPr lang="en-US" sz="800" baseline="-25000"/>
              <a:t>ON</a:t>
            </a:r>
            <a:r>
              <a:rPr lang="en-US" sz="800"/>
              <a:t> Clinical Flow Modernization | Training Environment Instructions| March 2022</a:t>
            </a:r>
          </a:p>
        </p:txBody>
      </p:sp>
      <p:sp>
        <p:nvSpPr>
          <p:cNvPr id="9" name="Rectangle 8">
            <a:extLst>
              <a:ext uri="{FF2B5EF4-FFF2-40B4-BE49-F238E27FC236}">
                <a16:creationId xmlns:a16="http://schemas.microsoft.com/office/drawing/2014/main" id="{1EBF02EE-C092-4B15-A5E8-BB90EB6BD556}"/>
              </a:ext>
            </a:extLst>
          </p:cNvPr>
          <p:cNvSpPr/>
          <p:nvPr/>
        </p:nvSpPr>
        <p:spPr>
          <a:xfrm>
            <a:off x="747580" y="1214569"/>
            <a:ext cx="462013" cy="4620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1</a:t>
            </a:r>
            <a:endParaRPr lang="en-CA">
              <a:solidFill>
                <a:schemeClr val="tx1"/>
              </a:solidFill>
            </a:endParaRPr>
          </a:p>
        </p:txBody>
      </p:sp>
      <p:sp>
        <p:nvSpPr>
          <p:cNvPr id="10" name="Rectangle 9">
            <a:extLst>
              <a:ext uri="{FF2B5EF4-FFF2-40B4-BE49-F238E27FC236}">
                <a16:creationId xmlns:a16="http://schemas.microsoft.com/office/drawing/2014/main" id="{756A9C88-5686-4E32-8A98-D815B6B8658C}"/>
              </a:ext>
            </a:extLst>
          </p:cNvPr>
          <p:cNvSpPr/>
          <p:nvPr/>
        </p:nvSpPr>
        <p:spPr>
          <a:xfrm>
            <a:off x="712596" y="2371119"/>
            <a:ext cx="462013" cy="4620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2</a:t>
            </a:r>
            <a:endParaRPr lang="en-CA">
              <a:solidFill>
                <a:schemeClr val="tx1"/>
              </a:solidFill>
            </a:endParaRPr>
          </a:p>
        </p:txBody>
      </p:sp>
      <p:sp>
        <p:nvSpPr>
          <p:cNvPr id="11" name="Rectangle 10">
            <a:extLst>
              <a:ext uri="{FF2B5EF4-FFF2-40B4-BE49-F238E27FC236}">
                <a16:creationId xmlns:a16="http://schemas.microsoft.com/office/drawing/2014/main" id="{5005C6FF-B2E5-4A19-B57D-5A4D6D4C3AA0}"/>
              </a:ext>
            </a:extLst>
          </p:cNvPr>
          <p:cNvSpPr/>
          <p:nvPr/>
        </p:nvSpPr>
        <p:spPr>
          <a:xfrm>
            <a:off x="743690" y="3165927"/>
            <a:ext cx="462013" cy="4620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3</a:t>
            </a:r>
            <a:endParaRPr lang="en-CA">
              <a:solidFill>
                <a:schemeClr val="tx1"/>
              </a:solidFill>
            </a:endParaRPr>
          </a:p>
        </p:txBody>
      </p:sp>
      <p:cxnSp>
        <p:nvCxnSpPr>
          <p:cNvPr id="15" name="Straight Connector 14">
            <a:extLst>
              <a:ext uri="{FF2B5EF4-FFF2-40B4-BE49-F238E27FC236}">
                <a16:creationId xmlns:a16="http://schemas.microsoft.com/office/drawing/2014/main" id="{842FDBFC-B41C-4727-A524-7AEFFF60C237}"/>
              </a:ext>
            </a:extLst>
          </p:cNvPr>
          <p:cNvCxnSpPr>
            <a:cxnSpLocks/>
          </p:cNvCxnSpPr>
          <p:nvPr/>
        </p:nvCxnSpPr>
        <p:spPr>
          <a:xfrm>
            <a:off x="638874" y="1161463"/>
            <a:ext cx="0" cy="459552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69DC1F4-37B6-4B05-8A42-1DCEEC09D679}"/>
              </a:ext>
            </a:extLst>
          </p:cNvPr>
          <p:cNvSpPr txBox="1"/>
          <p:nvPr/>
        </p:nvSpPr>
        <p:spPr>
          <a:xfrm>
            <a:off x="1318297" y="2313855"/>
            <a:ext cx="10602962" cy="646331"/>
          </a:xfrm>
          <a:prstGeom prst="rect">
            <a:avLst/>
          </a:prstGeom>
          <a:noFill/>
        </p:spPr>
        <p:txBody>
          <a:bodyPr wrap="square">
            <a:spAutoFit/>
          </a:bodyPr>
          <a:lstStyle/>
          <a:p>
            <a:pPr marL="0" indent="0" algn="l">
              <a:buNone/>
            </a:pPr>
            <a:r>
              <a:rPr lang="en-CA" b="1" i="0">
                <a:solidFill>
                  <a:srgbClr val="0070C0"/>
                </a:solidFill>
                <a:effectLst/>
                <a:latin typeface="Calibri" panose="020F0502020204030204" pitchFamily="34" charset="0"/>
              </a:rPr>
              <a:t>Note: </a:t>
            </a:r>
            <a:r>
              <a:rPr lang="en-CA" b="0" i="0">
                <a:solidFill>
                  <a:srgbClr val="000000"/>
                </a:solidFill>
                <a:effectLst/>
                <a:latin typeface="Calibri" panose="020F0502020204030204" pitchFamily="34" charset="0"/>
              </a:rPr>
              <a:t>This is a training environment and therefore any data that exists is not real data and you may notice certain functions not performing exactly as intended because of changes taking place in the environment. </a:t>
            </a:r>
          </a:p>
        </p:txBody>
      </p:sp>
      <p:sp>
        <p:nvSpPr>
          <p:cNvPr id="14" name="TextBox 13">
            <a:extLst>
              <a:ext uri="{FF2B5EF4-FFF2-40B4-BE49-F238E27FC236}">
                <a16:creationId xmlns:a16="http://schemas.microsoft.com/office/drawing/2014/main" id="{F7CC5048-9CB8-4C27-B247-8E6582806DFA}"/>
              </a:ext>
            </a:extLst>
          </p:cNvPr>
          <p:cNvSpPr txBox="1"/>
          <p:nvPr/>
        </p:nvSpPr>
        <p:spPr>
          <a:xfrm>
            <a:off x="1318297" y="3165927"/>
            <a:ext cx="8941059" cy="2862322"/>
          </a:xfrm>
          <a:prstGeom prst="rect">
            <a:avLst/>
          </a:prstGeom>
          <a:noFill/>
        </p:spPr>
        <p:txBody>
          <a:bodyPr wrap="square">
            <a:spAutoFit/>
          </a:bodyPr>
          <a:lstStyle/>
          <a:p>
            <a:pPr marL="0" indent="0" algn="l">
              <a:buNone/>
            </a:pPr>
            <a:r>
              <a:rPr lang="en-CA" b="1" i="0">
                <a:solidFill>
                  <a:schemeClr val="accent3"/>
                </a:solidFill>
                <a:effectLst/>
                <a:latin typeface="Calibri" panose="020F0502020204030204" pitchFamily="34" charset="0"/>
              </a:rPr>
              <a:t>Instructions: </a:t>
            </a:r>
          </a:p>
          <a:p>
            <a:pPr marL="971550" lvl="1" indent="-514350">
              <a:buFont typeface="+mj-lt"/>
              <a:buAutoNum type="arabicPeriod"/>
            </a:pPr>
            <a:r>
              <a:rPr lang="en-CA" b="0" i="0">
                <a:solidFill>
                  <a:srgbClr val="000000"/>
                </a:solidFill>
                <a:effectLst/>
                <a:latin typeface="Calibri" panose="020F0502020204030204" pitchFamily="34" charset="0"/>
              </a:rPr>
              <a:t>Open this link in a Chrome, Safari, or Microsoft Edge browser </a:t>
            </a:r>
            <a:endParaRPr lang="en-CA">
              <a:solidFill>
                <a:srgbClr val="000000"/>
              </a:solidFill>
              <a:latin typeface="Calibri" panose="020F0502020204030204" pitchFamily="34" charset="0"/>
            </a:endParaRPr>
          </a:p>
          <a:p>
            <a:pPr lvl="3"/>
            <a:r>
              <a:rPr lang="en-US">
                <a:hlinkClick r:id="rId2"/>
              </a:rPr>
              <a:t>https://covaxon--training.my.salesforce.com/</a:t>
            </a:r>
            <a:r>
              <a:rPr lang="en-US"/>
              <a:t> </a:t>
            </a:r>
          </a:p>
          <a:p>
            <a:pPr marL="971550" lvl="1" indent="-514350">
              <a:buFont typeface="+mj-lt"/>
              <a:buAutoNum type="arabicPeriod"/>
            </a:pPr>
            <a:r>
              <a:rPr lang="en-CA" b="0" i="0">
                <a:solidFill>
                  <a:srgbClr val="000000"/>
                </a:solidFill>
                <a:effectLst/>
                <a:latin typeface="Calibri" panose="020F0502020204030204" pitchFamily="34" charset="0"/>
              </a:rPr>
              <a:t>Enter in one of the username and password combinations in the login screen</a:t>
            </a:r>
          </a:p>
          <a:p>
            <a:pPr marL="971550" lvl="1" indent="-514350">
              <a:buFont typeface="+mj-lt"/>
              <a:buAutoNum type="arabicPeriod"/>
            </a:pPr>
            <a:r>
              <a:rPr lang="en-CA" b="0" i="0">
                <a:solidFill>
                  <a:srgbClr val="000000"/>
                </a:solidFill>
                <a:effectLst/>
                <a:latin typeface="Calibri" panose="020F0502020204030204" pitchFamily="34" charset="0"/>
              </a:rPr>
              <a:t>To login, read the "Acceptable Use Policy" and click "Next"</a:t>
            </a:r>
          </a:p>
          <a:p>
            <a:pPr marL="971550" lvl="1" indent="-514350">
              <a:buFont typeface="+mj-lt"/>
              <a:buAutoNum type="arabicPeriod"/>
            </a:pPr>
            <a:r>
              <a:rPr lang="en-CA" b="0" i="0">
                <a:solidFill>
                  <a:srgbClr val="000000"/>
                </a:solidFill>
                <a:effectLst/>
                <a:latin typeface="Calibri" panose="020F0502020204030204" pitchFamily="34" charset="0"/>
              </a:rPr>
              <a:t>If prompted to Register Your Mobile Phone, click "I Don't Want to Register My Phone“</a:t>
            </a:r>
          </a:p>
          <a:p>
            <a:pPr marL="971550" lvl="1" indent="-514350">
              <a:buFont typeface="+mj-lt"/>
              <a:buAutoNum type="arabicPeriod"/>
            </a:pPr>
            <a:r>
              <a:rPr lang="en-CA" b="0" i="0">
                <a:solidFill>
                  <a:srgbClr val="000000"/>
                </a:solidFill>
                <a:effectLst/>
                <a:latin typeface="Calibri" panose="020F0502020204030204" pitchFamily="34" charset="0"/>
              </a:rPr>
              <a:t>The job aids overviewing the functionalities are available for reference while you practice </a:t>
            </a:r>
          </a:p>
          <a:p>
            <a:pPr marL="971550" lvl="1" indent="-514350">
              <a:buFont typeface="+mj-lt"/>
              <a:buAutoNum type="arabicPeriod"/>
            </a:pPr>
            <a:r>
              <a:rPr lang="en-CA" b="0" i="0">
                <a:solidFill>
                  <a:srgbClr val="000000"/>
                </a:solidFill>
                <a:effectLst/>
                <a:latin typeface="Calibri" panose="020F0502020204030204" pitchFamily="34" charset="0"/>
              </a:rPr>
              <a:t>If you have trouble using one of the below accounts, try using another account </a:t>
            </a:r>
          </a:p>
        </p:txBody>
      </p:sp>
    </p:spTree>
    <p:extLst>
      <p:ext uri="{BB962C8B-B14F-4D97-AF65-F5344CB8AC3E}">
        <p14:creationId xmlns:p14="http://schemas.microsoft.com/office/powerpoint/2010/main" val="590116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D47552FC-7682-8845-BF4E-2C70D1433602}"/>
              </a:ext>
            </a:extLst>
          </p:cNvPr>
          <p:cNvSpPr>
            <a:spLocks noGrp="1"/>
          </p:cNvSpPr>
          <p:nvPr>
            <p:ph type="title"/>
          </p:nvPr>
        </p:nvSpPr>
        <p:spPr>
          <a:xfrm>
            <a:off x="463061" y="365127"/>
            <a:ext cx="11275647" cy="1036291"/>
          </a:xfrm>
        </p:spPr>
        <p:txBody>
          <a:bodyPr/>
          <a:lstStyle/>
          <a:p>
            <a:r>
              <a:rPr lang="en-US"/>
              <a:t>CFM Training Data Available</a:t>
            </a:r>
          </a:p>
        </p:txBody>
      </p:sp>
      <p:sp>
        <p:nvSpPr>
          <p:cNvPr id="4" name="Text Placeholder 3">
            <a:extLst>
              <a:ext uri="{FF2B5EF4-FFF2-40B4-BE49-F238E27FC236}">
                <a16:creationId xmlns:a16="http://schemas.microsoft.com/office/drawing/2014/main" id="{FDC3C534-758A-0E47-A3BE-459BB05A6B28}"/>
              </a:ext>
            </a:extLst>
          </p:cNvPr>
          <p:cNvSpPr>
            <a:spLocks noGrp="1"/>
          </p:cNvSpPr>
          <p:nvPr>
            <p:ph type="body" idx="13"/>
          </p:nvPr>
        </p:nvSpPr>
        <p:spPr>
          <a:xfrm>
            <a:off x="718878" y="1238406"/>
            <a:ext cx="10489441" cy="323852"/>
          </a:xfrm>
        </p:spPr>
        <p:txBody>
          <a:bodyPr/>
          <a:lstStyle/>
          <a:p>
            <a:pPr>
              <a:lnSpc>
                <a:spcPct val="100000"/>
              </a:lnSpc>
              <a:spcBef>
                <a:spcPts val="0"/>
              </a:spcBef>
              <a:buClrTx/>
              <a:buSzTx/>
              <a:defRPr/>
            </a:pPr>
            <a:r>
              <a:rPr lang="en-US" sz="2400"/>
              <a:t>Link: </a:t>
            </a:r>
            <a:r>
              <a:rPr lang="en-US" sz="2400">
                <a:hlinkClick r:id="rId2"/>
              </a:rPr>
              <a:t>https://covaxon--training.my.salesforce.com/</a:t>
            </a:r>
            <a:r>
              <a:rPr lang="en-US" sz="2400"/>
              <a:t> </a:t>
            </a:r>
            <a:endParaRPr lang="en-CA" sz="2400"/>
          </a:p>
        </p:txBody>
      </p:sp>
      <p:sp>
        <p:nvSpPr>
          <p:cNvPr id="65" name="Slide Number Placeholder 4">
            <a:extLst>
              <a:ext uri="{FF2B5EF4-FFF2-40B4-BE49-F238E27FC236}">
                <a16:creationId xmlns:a16="http://schemas.microsoft.com/office/drawing/2014/main" id="{60C15718-4D17-4D55-9E28-4C2AF48AF599}"/>
              </a:ext>
            </a:extLst>
          </p:cNvPr>
          <p:cNvSpPr>
            <a:spLocks noGrp="1"/>
          </p:cNvSpPr>
          <p:nvPr>
            <p:ph type="sldNum" sz="quarter" idx="12"/>
          </p:nvPr>
        </p:nvSpPr>
        <p:spPr>
          <a:xfrm>
            <a:off x="463060" y="6276603"/>
            <a:ext cx="511637" cy="365125"/>
          </a:xfrm>
        </p:spPr>
        <p:txBody>
          <a:bodyPr/>
          <a:lstStyle/>
          <a:p>
            <a:fld id="{9CAA33A2-411E-8443-83D0-3263C24E97A5}" type="slidenum">
              <a:rPr lang="en-US" smtClean="0"/>
              <a:pPr/>
              <a:t>3</a:t>
            </a:fld>
            <a:endParaRPr lang="en-US"/>
          </a:p>
        </p:txBody>
      </p:sp>
      <p:sp>
        <p:nvSpPr>
          <p:cNvPr id="67" name="Footer Placeholder 5">
            <a:extLst>
              <a:ext uri="{FF2B5EF4-FFF2-40B4-BE49-F238E27FC236}">
                <a16:creationId xmlns:a16="http://schemas.microsoft.com/office/drawing/2014/main" id="{A5B82003-53D3-48A1-846A-1E6A34BF1AA5}"/>
              </a:ext>
            </a:extLst>
          </p:cNvPr>
          <p:cNvSpPr>
            <a:spLocks noGrp="1"/>
          </p:cNvSpPr>
          <p:nvPr>
            <p:ph type="ftr" sz="quarter" idx="11"/>
          </p:nvPr>
        </p:nvSpPr>
        <p:spPr>
          <a:xfrm>
            <a:off x="976245" y="6276603"/>
            <a:ext cx="4067393" cy="365125"/>
          </a:xfrm>
        </p:spPr>
        <p:txBody>
          <a:bodyPr/>
          <a:lstStyle/>
          <a:p>
            <a:pPr algn="l"/>
            <a:r>
              <a:rPr lang="en-US" sz="800"/>
              <a:t>COVax</a:t>
            </a:r>
            <a:r>
              <a:rPr lang="en-US" sz="800" baseline="-25000"/>
              <a:t>ON</a:t>
            </a:r>
            <a:r>
              <a:rPr lang="en-US" sz="800"/>
              <a:t> Clinical Flow Modernization | CFM Training Data Available | March 2022</a:t>
            </a:r>
          </a:p>
        </p:txBody>
      </p:sp>
      <p:graphicFrame>
        <p:nvGraphicFramePr>
          <p:cNvPr id="42" name="Table 41">
            <a:extLst>
              <a:ext uri="{FF2B5EF4-FFF2-40B4-BE49-F238E27FC236}">
                <a16:creationId xmlns:a16="http://schemas.microsoft.com/office/drawing/2014/main" id="{0C425615-E63B-493F-B18C-C399C5F07AF2}"/>
              </a:ext>
            </a:extLst>
          </p:cNvPr>
          <p:cNvGraphicFramePr>
            <a:graphicFrameLocks noGrp="1"/>
          </p:cNvGraphicFramePr>
          <p:nvPr>
            <p:extLst>
              <p:ext uri="{D42A27DB-BD31-4B8C-83A1-F6EECF244321}">
                <p14:modId xmlns:p14="http://schemas.microsoft.com/office/powerpoint/2010/main" val="740132011"/>
              </p:ext>
            </p:extLst>
          </p:nvPr>
        </p:nvGraphicFramePr>
        <p:xfrm>
          <a:off x="861279" y="1827720"/>
          <a:ext cx="10497779" cy="3791874"/>
        </p:xfrm>
        <a:graphic>
          <a:graphicData uri="http://schemas.openxmlformats.org/drawingml/2006/table">
            <a:tbl>
              <a:tblPr firstRow="1" firstCol="1" bandRow="1">
                <a:tableStyleId>{FABFCF23-3B69-468F-B69F-88F6DE6A72F2}</a:tableStyleId>
              </a:tblPr>
              <a:tblGrid>
                <a:gridCol w="3505200">
                  <a:extLst>
                    <a:ext uri="{9D8B030D-6E8A-4147-A177-3AD203B41FA5}">
                      <a16:colId xmlns:a16="http://schemas.microsoft.com/office/drawing/2014/main" val="4137626781"/>
                    </a:ext>
                  </a:extLst>
                </a:gridCol>
                <a:gridCol w="3505200">
                  <a:extLst>
                    <a:ext uri="{9D8B030D-6E8A-4147-A177-3AD203B41FA5}">
                      <a16:colId xmlns:a16="http://schemas.microsoft.com/office/drawing/2014/main" val="2291977260"/>
                    </a:ext>
                  </a:extLst>
                </a:gridCol>
                <a:gridCol w="3487379">
                  <a:extLst>
                    <a:ext uri="{9D8B030D-6E8A-4147-A177-3AD203B41FA5}">
                      <a16:colId xmlns:a16="http://schemas.microsoft.com/office/drawing/2014/main" val="3222373195"/>
                    </a:ext>
                  </a:extLst>
                </a:gridCol>
              </a:tblGrid>
              <a:tr h="451105">
                <a:tc>
                  <a:txBody>
                    <a:bodyPr/>
                    <a:lstStyle/>
                    <a:p>
                      <a:pPr algn="l"/>
                      <a:r>
                        <a:rPr lang="en-CA" sz="1100">
                          <a:effectLst/>
                        </a:rPr>
                        <a:t>Vaccination event Name</a:t>
                      </a:r>
                    </a:p>
                    <a:p>
                      <a:pPr algn="l"/>
                      <a:endParaRPr lang="en-CA" sz="1100">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CA" sz="1100">
                          <a:effectLst/>
                        </a:rPr>
                        <a:t>Associated AO</a:t>
                      </a:r>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a:effectLst/>
                        </a:rPr>
                        <a:t>Inventory Products available for selection</a:t>
                      </a:r>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04967615"/>
                  </a:ext>
                </a:extLst>
              </a:tr>
              <a:tr h="232561">
                <a:tc>
                  <a:txBody>
                    <a:bodyPr/>
                    <a:lstStyle/>
                    <a:p>
                      <a:pPr>
                        <a:spcAft>
                          <a:spcPts val="1200"/>
                        </a:spcAft>
                      </a:pPr>
                      <a:r>
                        <a:rPr lang="en-CA" sz="1100" b="0">
                          <a:solidFill>
                            <a:srgbClr val="000000"/>
                          </a:solidFill>
                          <a:effectLst/>
                        </a:rPr>
                        <a:t>Simcoe Health – Muskoka - TT</a:t>
                      </a:r>
                      <a:endParaRPr lang="en-CA" sz="1100" b="0">
                        <a:solidFill>
                          <a:srgbClr val="000000"/>
                        </a:solidFill>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CA" sz="1100">
                          <a:effectLst/>
                        </a:rPr>
                        <a:t>Muskoka Public Health – TT </a:t>
                      </a:r>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pPr marL="228600" indent="-228600">
                        <a:buFont typeface="+mj-lt"/>
                        <a:buAutoNum type="arabicPeriod"/>
                      </a:pPr>
                      <a:r>
                        <a:rPr lang="en-CA" sz="1000" kern="1200">
                          <a:solidFill>
                            <a:schemeClr val="dk1"/>
                          </a:solidFill>
                          <a:effectLst/>
                          <a:latin typeface="+mn-lt"/>
                          <a:ea typeface="+mn-ea"/>
                          <a:cs typeface="+mn-cs"/>
                        </a:rPr>
                        <a:t>PFIZER Diluent 0.9% Sodium Chloride - NACL009, 2022/07/27</a:t>
                      </a:r>
                    </a:p>
                    <a:p>
                      <a:pPr marL="228600" indent="-228600">
                        <a:buFont typeface="+mj-lt"/>
                        <a:buAutoNum type="arabicPeriod"/>
                      </a:pPr>
                      <a:r>
                        <a:rPr lang="en-CA" sz="1000" kern="1200">
                          <a:solidFill>
                            <a:schemeClr val="dk1"/>
                          </a:solidFill>
                          <a:effectLst/>
                          <a:latin typeface="+mn-lt"/>
                          <a:ea typeface="+mn-ea"/>
                          <a:cs typeface="+mn-cs"/>
                        </a:rPr>
                        <a:t>Pfizer-</a:t>
                      </a:r>
                      <a:r>
                        <a:rPr lang="en-CA" sz="1000" kern="1200" err="1">
                          <a:solidFill>
                            <a:schemeClr val="dk1"/>
                          </a:solidFill>
                          <a:effectLst/>
                          <a:latin typeface="+mn-lt"/>
                          <a:ea typeface="+mn-ea"/>
                          <a:cs typeface="+mn-cs"/>
                        </a:rPr>
                        <a:t>Biontech</a:t>
                      </a:r>
                      <a:r>
                        <a:rPr lang="en-CA" sz="1000" kern="1200">
                          <a:solidFill>
                            <a:schemeClr val="dk1"/>
                          </a:solidFill>
                          <a:effectLst/>
                          <a:latin typeface="+mn-lt"/>
                          <a:ea typeface="+mn-ea"/>
                          <a:cs typeface="+mn-cs"/>
                        </a:rPr>
                        <a:t> Comirnaty pediatric - FBC1606, 2022/06/16</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CA" sz="1000" kern="1200">
                          <a:solidFill>
                            <a:schemeClr val="dk1"/>
                          </a:solidFill>
                          <a:effectLst/>
                          <a:latin typeface="+mn-lt"/>
                          <a:ea typeface="+mn-ea"/>
                          <a:cs typeface="+mn-cs"/>
                        </a:rPr>
                        <a:t>PFIZER-BioNTech COVID-19 VACCINE mRNA - CPG11111, 2023/01/31</a:t>
                      </a:r>
                    </a:p>
                    <a:p>
                      <a:pPr marL="228600" indent="-228600">
                        <a:buFont typeface="+mj-lt"/>
                        <a:buAutoNum type="arabicPeriod"/>
                      </a:pPr>
                      <a:r>
                        <a:rPr lang="en-CA" sz="1000" kern="1200">
                          <a:solidFill>
                            <a:schemeClr val="dk1"/>
                          </a:solidFill>
                          <a:effectLst/>
                          <a:latin typeface="+mn-lt"/>
                          <a:ea typeface="+mn-ea"/>
                          <a:cs typeface="+mn-cs"/>
                        </a:rPr>
                        <a:t>ASTRAZENECA COVID-19 VACCINE - AZT0808, 2022/08/08</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CA" sz="1000" kern="1200">
                          <a:solidFill>
                            <a:schemeClr val="dk1"/>
                          </a:solidFill>
                          <a:effectLst/>
                          <a:latin typeface="+mn-lt"/>
                          <a:ea typeface="+mn-ea"/>
                          <a:cs typeface="+mn-cs"/>
                        </a:rPr>
                        <a:t>MODERNA COVID-19 mRNA-1273 - DCD54371, 2023/01/26</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CA" sz="1000" kern="120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CA" sz="1000" kern="120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CA" sz="1000" kern="120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CA" sz="1000" kern="120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16172795"/>
                  </a:ext>
                </a:extLst>
              </a:tr>
              <a:tr h="210574">
                <a:tc>
                  <a:txBody>
                    <a:bodyPr/>
                    <a:lstStyle/>
                    <a:p>
                      <a:r>
                        <a:rPr lang="en-CA" sz="1000" b="0">
                          <a:solidFill>
                            <a:srgbClr val="000000"/>
                          </a:solidFill>
                          <a:effectLst/>
                        </a:rPr>
                        <a:t>Bruce Health – Muskoka - TT</a:t>
                      </a:r>
                      <a:endParaRPr lang="en-CA" sz="1100" b="0">
                        <a:solidFill>
                          <a:srgbClr val="000000"/>
                        </a:solidFill>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CA" sz="1000">
                          <a:effectLst/>
                        </a:rPr>
                        <a:t>Muskoka Public Health – TT</a:t>
                      </a:r>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5907178"/>
                  </a:ext>
                </a:extLst>
              </a:tr>
              <a:tr h="225796">
                <a:tc>
                  <a:txBody>
                    <a:bodyPr/>
                    <a:lstStyle/>
                    <a:p>
                      <a:r>
                        <a:rPr lang="en-CA" sz="1100" b="0">
                          <a:solidFill>
                            <a:srgbClr val="000000"/>
                          </a:solidFill>
                          <a:effectLst/>
                        </a:rPr>
                        <a:t>Ottawa General Hospital - TT</a:t>
                      </a:r>
                      <a:endParaRPr lang="en-CA" sz="1100" b="0">
                        <a:solidFill>
                          <a:srgbClr val="000000"/>
                        </a:solidFill>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CA" sz="1100">
                          <a:effectLst/>
                        </a:rPr>
                        <a:t>Ottawa Public Health – TT </a:t>
                      </a:r>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6154956"/>
                  </a:ext>
                </a:extLst>
              </a:tr>
              <a:tr h="301906">
                <a:tc>
                  <a:txBody>
                    <a:bodyPr/>
                    <a:lstStyle/>
                    <a:p>
                      <a:r>
                        <a:rPr lang="en-CA" sz="1100" b="0">
                          <a:solidFill>
                            <a:srgbClr val="000000"/>
                          </a:solidFill>
                          <a:effectLst/>
                        </a:rPr>
                        <a:t>Carleton Hospital – TT </a:t>
                      </a:r>
                      <a:endParaRPr lang="en-CA" sz="1100" b="0">
                        <a:solidFill>
                          <a:srgbClr val="000000"/>
                        </a:solidFill>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CA" sz="1100">
                          <a:effectLst/>
                        </a:rPr>
                        <a:t>Ottawa Public Health – TT </a:t>
                      </a:r>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4834086"/>
                  </a:ext>
                </a:extLst>
              </a:tr>
              <a:tr h="225796">
                <a:tc>
                  <a:txBody>
                    <a:bodyPr/>
                    <a:lstStyle/>
                    <a:p>
                      <a:r>
                        <a:rPr lang="en-CA" sz="1100" b="0">
                          <a:solidFill>
                            <a:srgbClr val="000000"/>
                          </a:solidFill>
                          <a:effectLst/>
                        </a:rPr>
                        <a:t>Pharmacy Health – TT </a:t>
                      </a:r>
                      <a:endParaRPr lang="en-CA" sz="1100" b="0">
                        <a:solidFill>
                          <a:srgbClr val="000000"/>
                        </a:solidFill>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CA" sz="1100">
                          <a:effectLst/>
                        </a:rPr>
                        <a:t>Pharmacy Health – TT</a:t>
                      </a:r>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3591219"/>
                  </a:ext>
                </a:extLst>
              </a:tr>
              <a:tr h="383563">
                <a:tc>
                  <a:txBody>
                    <a:bodyPr/>
                    <a:lstStyle/>
                    <a:p>
                      <a:r>
                        <a:rPr lang="en-CA" sz="1100" b="0">
                          <a:solidFill>
                            <a:srgbClr val="000000"/>
                          </a:solidFill>
                          <a:effectLst/>
                        </a:rPr>
                        <a:t>OMD Medical Demo</a:t>
                      </a:r>
                      <a:endParaRPr lang="en-CA" sz="1100" b="0">
                        <a:solidFill>
                          <a:srgbClr val="000000"/>
                        </a:solidFill>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CA" sz="1100">
                          <a:effectLst/>
                        </a:rPr>
                        <a:t>Ottawa Public Health - TT</a:t>
                      </a:r>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912001"/>
                  </a:ext>
                </a:extLst>
              </a:tr>
              <a:tr h="225796">
                <a:tc>
                  <a:txBody>
                    <a:bodyPr/>
                    <a:lstStyle/>
                    <a:p>
                      <a:r>
                        <a:rPr lang="en-CA" sz="1100" b="0">
                          <a:solidFill>
                            <a:srgbClr val="000000"/>
                          </a:solidFill>
                          <a:effectLst/>
                        </a:rPr>
                        <a:t>OMD Medical Demo – Muskoka</a:t>
                      </a:r>
                      <a:endParaRPr lang="en-CA" sz="1100" b="0">
                        <a:solidFill>
                          <a:srgbClr val="000000"/>
                        </a:solidFill>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CA" sz="1100">
                          <a:effectLst/>
                        </a:rPr>
                        <a:t>Muskoka Public Health – TT </a:t>
                      </a:r>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619125"/>
                  </a:ext>
                </a:extLst>
              </a:tr>
              <a:tr h="225796">
                <a:tc>
                  <a:txBody>
                    <a:bodyPr/>
                    <a:lstStyle/>
                    <a:p>
                      <a:r>
                        <a:rPr lang="en-CA" sz="1100" b="0">
                          <a:solidFill>
                            <a:srgbClr val="000000"/>
                          </a:solidFill>
                          <a:effectLst/>
                        </a:rPr>
                        <a:t>SOL GEN- TSDC</a:t>
                      </a:r>
                      <a:endParaRPr lang="en-CA" sz="1100" b="0">
                        <a:solidFill>
                          <a:srgbClr val="000000"/>
                        </a:solidFill>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CA" sz="1100">
                          <a:effectLst/>
                        </a:rPr>
                        <a:t>SOLGEN</a:t>
                      </a:r>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9867577"/>
                  </a:ext>
                </a:extLst>
              </a:tr>
              <a:tr h="225796">
                <a:tc>
                  <a:txBody>
                    <a:bodyPr/>
                    <a:lstStyle/>
                    <a:p>
                      <a:r>
                        <a:rPr lang="en-CA" sz="1100" b="0">
                          <a:solidFill>
                            <a:srgbClr val="000000"/>
                          </a:solidFill>
                          <a:effectLst/>
                        </a:rPr>
                        <a:t>Metro Toronto Convention Center</a:t>
                      </a:r>
                      <a:endParaRPr lang="en-CA" sz="1100" b="0">
                        <a:solidFill>
                          <a:srgbClr val="000000"/>
                        </a:solidFill>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CA" sz="1100">
                          <a:effectLst/>
                        </a:rPr>
                        <a:t>Toronto Public Health</a:t>
                      </a:r>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6690623"/>
                  </a:ext>
                </a:extLst>
              </a:tr>
              <a:tr h="225796">
                <a:tc>
                  <a:txBody>
                    <a:bodyPr/>
                    <a:lstStyle/>
                    <a:p>
                      <a:r>
                        <a:rPr lang="en-CA" sz="1100" b="0">
                          <a:solidFill>
                            <a:srgbClr val="000000"/>
                          </a:solidFill>
                          <a:effectLst/>
                        </a:rPr>
                        <a:t>MOH test VE</a:t>
                      </a:r>
                      <a:endParaRPr lang="en-CA" sz="1100" b="0">
                        <a:solidFill>
                          <a:srgbClr val="000000"/>
                        </a:solidFill>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CA" sz="1100">
                          <a:effectLst/>
                        </a:rPr>
                        <a:t>Ministry of Health</a:t>
                      </a:r>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3976269"/>
                  </a:ext>
                </a:extLst>
              </a:tr>
              <a:tr h="446517">
                <a:tc>
                  <a:txBody>
                    <a:bodyPr/>
                    <a:lstStyle/>
                    <a:p>
                      <a:r>
                        <a:rPr lang="en-CA" sz="1100" b="0">
                          <a:solidFill>
                            <a:srgbClr val="000000"/>
                          </a:solidFill>
                          <a:effectLst/>
                        </a:rPr>
                        <a:t>Toronto Airport</a:t>
                      </a:r>
                      <a:endParaRPr lang="en-CA" sz="1100" b="0">
                        <a:solidFill>
                          <a:srgbClr val="000000"/>
                        </a:solidFill>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CA" sz="1100">
                          <a:effectLst/>
                        </a:rPr>
                        <a:t>Switch Health</a:t>
                      </a:r>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6671103"/>
                  </a:ext>
                </a:extLst>
              </a:tr>
              <a:tr h="185076">
                <a:tc>
                  <a:txBody>
                    <a:bodyPr/>
                    <a:lstStyle/>
                    <a:p>
                      <a:r>
                        <a:rPr lang="en-CA" sz="1100" b="0" err="1">
                          <a:solidFill>
                            <a:srgbClr val="000000"/>
                          </a:solidFill>
                          <a:effectLst/>
                        </a:rPr>
                        <a:t>Medavie</a:t>
                      </a:r>
                      <a:r>
                        <a:rPr lang="en-CA" sz="1100" b="0">
                          <a:solidFill>
                            <a:srgbClr val="000000"/>
                          </a:solidFill>
                          <a:effectLst/>
                        </a:rPr>
                        <a:t> Health services VE</a:t>
                      </a:r>
                      <a:endParaRPr lang="en-CA" sz="1100" b="0">
                        <a:solidFill>
                          <a:srgbClr val="000000"/>
                        </a:solidFill>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CA" sz="1100" err="1">
                          <a:effectLst/>
                        </a:rPr>
                        <a:t>Medavie</a:t>
                      </a:r>
                      <a:r>
                        <a:rPr lang="en-CA" sz="1100">
                          <a:effectLst/>
                        </a:rPr>
                        <a:t> Health Service</a:t>
                      </a:r>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681703"/>
                  </a:ext>
                </a:extLst>
              </a:tr>
              <a:tr h="225796">
                <a:tc>
                  <a:txBody>
                    <a:bodyPr/>
                    <a:lstStyle/>
                    <a:p>
                      <a:r>
                        <a:rPr lang="en-CA" sz="1100" b="0">
                          <a:solidFill>
                            <a:srgbClr val="000000"/>
                          </a:solidFill>
                          <a:effectLst/>
                        </a:rPr>
                        <a:t>Canadian Red Cross Vaccination Event</a:t>
                      </a:r>
                      <a:endParaRPr lang="en-CA" sz="1100" b="0">
                        <a:solidFill>
                          <a:srgbClr val="000000"/>
                        </a:solidFill>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CA" sz="1100">
                          <a:effectLst/>
                        </a:rPr>
                        <a:t>Canadian Red Cross Society</a:t>
                      </a:r>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CA" sz="1100">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4134881"/>
                  </a:ext>
                </a:extLst>
              </a:tr>
            </a:tbl>
          </a:graphicData>
        </a:graphic>
      </p:graphicFrame>
    </p:spTree>
    <p:extLst>
      <p:ext uri="{BB962C8B-B14F-4D97-AF65-F5344CB8AC3E}">
        <p14:creationId xmlns:p14="http://schemas.microsoft.com/office/powerpoint/2010/main" val="3542424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D47552FC-7682-8845-BF4E-2C70D1433602}"/>
              </a:ext>
            </a:extLst>
          </p:cNvPr>
          <p:cNvSpPr>
            <a:spLocks noGrp="1"/>
          </p:cNvSpPr>
          <p:nvPr>
            <p:ph type="title"/>
          </p:nvPr>
        </p:nvSpPr>
        <p:spPr>
          <a:xfrm>
            <a:off x="171994" y="55132"/>
            <a:ext cx="11275647" cy="1036291"/>
          </a:xfrm>
        </p:spPr>
        <p:txBody>
          <a:bodyPr/>
          <a:lstStyle/>
          <a:p>
            <a:r>
              <a:rPr lang="en-US"/>
              <a:t>CFM Training Account Login Info </a:t>
            </a:r>
            <a:r>
              <a:rPr lang="en-US" b="0"/>
              <a:t>|</a:t>
            </a:r>
            <a:r>
              <a:rPr lang="en-US"/>
              <a:t> PHU/Hospitals </a:t>
            </a:r>
          </a:p>
        </p:txBody>
      </p:sp>
      <p:sp>
        <p:nvSpPr>
          <p:cNvPr id="70" name="Slide Number Placeholder 4">
            <a:extLst>
              <a:ext uri="{FF2B5EF4-FFF2-40B4-BE49-F238E27FC236}">
                <a16:creationId xmlns:a16="http://schemas.microsoft.com/office/drawing/2014/main" id="{17360702-6B75-4137-8CB9-8FF3253A1E98}"/>
              </a:ext>
            </a:extLst>
          </p:cNvPr>
          <p:cNvSpPr>
            <a:spLocks noGrp="1"/>
          </p:cNvSpPr>
          <p:nvPr>
            <p:ph type="sldNum" sz="quarter" idx="12"/>
          </p:nvPr>
        </p:nvSpPr>
        <p:spPr>
          <a:xfrm>
            <a:off x="463060" y="6276603"/>
            <a:ext cx="511637" cy="365125"/>
          </a:xfrm>
        </p:spPr>
        <p:txBody>
          <a:bodyPr/>
          <a:lstStyle/>
          <a:p>
            <a:fld id="{9CAA33A2-411E-8443-83D0-3263C24E97A5}" type="slidenum">
              <a:rPr lang="en-US" smtClean="0"/>
              <a:pPr/>
              <a:t>4</a:t>
            </a:fld>
            <a:endParaRPr lang="en-US"/>
          </a:p>
        </p:txBody>
      </p:sp>
      <p:sp>
        <p:nvSpPr>
          <p:cNvPr id="205" name="Footer Placeholder 5">
            <a:extLst>
              <a:ext uri="{FF2B5EF4-FFF2-40B4-BE49-F238E27FC236}">
                <a16:creationId xmlns:a16="http://schemas.microsoft.com/office/drawing/2014/main" id="{ADB1F077-1255-448C-B094-113851B5B5F9}"/>
              </a:ext>
            </a:extLst>
          </p:cNvPr>
          <p:cNvSpPr>
            <a:spLocks noGrp="1"/>
          </p:cNvSpPr>
          <p:nvPr>
            <p:ph type="ftr" sz="quarter" idx="11"/>
          </p:nvPr>
        </p:nvSpPr>
        <p:spPr>
          <a:xfrm>
            <a:off x="976245" y="6276603"/>
            <a:ext cx="4180840" cy="365125"/>
          </a:xfrm>
        </p:spPr>
        <p:txBody>
          <a:bodyPr/>
          <a:lstStyle/>
          <a:p>
            <a:pPr algn="l"/>
            <a:r>
              <a:rPr lang="en-US" sz="800" err="1"/>
              <a:t>COVax</a:t>
            </a:r>
            <a:r>
              <a:rPr lang="en-US" sz="800" baseline="-25000" err="1"/>
              <a:t>ON</a:t>
            </a:r>
            <a:r>
              <a:rPr lang="en-US" sz="800"/>
              <a:t> Clinical Flow Modernization | Training account login PHU/Hospitals| April 2022</a:t>
            </a:r>
          </a:p>
        </p:txBody>
      </p:sp>
      <p:sp>
        <p:nvSpPr>
          <p:cNvPr id="123" name="TextBox 122">
            <a:extLst>
              <a:ext uri="{FF2B5EF4-FFF2-40B4-BE49-F238E27FC236}">
                <a16:creationId xmlns:a16="http://schemas.microsoft.com/office/drawing/2014/main" id="{4BB5347E-5EBD-4CE8-AE81-0084F48ED25B}"/>
              </a:ext>
            </a:extLst>
          </p:cNvPr>
          <p:cNvSpPr txBox="1"/>
          <p:nvPr/>
        </p:nvSpPr>
        <p:spPr>
          <a:xfrm>
            <a:off x="2155383" y="1069984"/>
            <a:ext cx="8270965" cy="369332"/>
          </a:xfrm>
          <a:prstGeom prst="rect">
            <a:avLst/>
          </a:prstGeom>
          <a:noFill/>
        </p:spPr>
        <p:txBody>
          <a:bodyPr wrap="square">
            <a:spAutoFit/>
          </a:bodyPr>
          <a:lstStyle/>
          <a:p>
            <a:pPr marL="0" indent="0" algn="ctr">
              <a:buNone/>
            </a:pPr>
            <a:r>
              <a:rPr lang="en-US"/>
              <a:t>CFM Training Environment Link: </a:t>
            </a:r>
            <a:r>
              <a:rPr lang="en-US">
                <a:hlinkClick r:id="rId2"/>
              </a:rPr>
              <a:t>https://covaxon--training.my.salesforce.com/</a:t>
            </a:r>
            <a:r>
              <a:rPr lang="en-US"/>
              <a:t> </a:t>
            </a:r>
            <a:endParaRPr lang="en-CA"/>
          </a:p>
        </p:txBody>
      </p:sp>
      <p:graphicFrame>
        <p:nvGraphicFramePr>
          <p:cNvPr id="7" name="Table 6">
            <a:extLst>
              <a:ext uri="{FF2B5EF4-FFF2-40B4-BE49-F238E27FC236}">
                <a16:creationId xmlns:a16="http://schemas.microsoft.com/office/drawing/2014/main" id="{0A29C018-4E80-4BCD-890D-BDEEC48869E7}"/>
              </a:ext>
            </a:extLst>
          </p:cNvPr>
          <p:cNvGraphicFramePr>
            <a:graphicFrameLocks noGrp="1"/>
          </p:cNvGraphicFramePr>
          <p:nvPr/>
        </p:nvGraphicFramePr>
        <p:xfrm>
          <a:off x="463060" y="1609568"/>
          <a:ext cx="10922541" cy="3910796"/>
        </p:xfrm>
        <a:graphic>
          <a:graphicData uri="http://schemas.openxmlformats.org/drawingml/2006/table">
            <a:tbl>
              <a:tblPr>
                <a:tableStyleId>{69012ECD-51FC-41F1-AA8D-1B2483CD663E}</a:tableStyleId>
              </a:tblPr>
              <a:tblGrid>
                <a:gridCol w="830969">
                  <a:extLst>
                    <a:ext uri="{9D8B030D-6E8A-4147-A177-3AD203B41FA5}">
                      <a16:colId xmlns:a16="http://schemas.microsoft.com/office/drawing/2014/main" val="2227723257"/>
                    </a:ext>
                  </a:extLst>
                </a:gridCol>
                <a:gridCol w="830969">
                  <a:extLst>
                    <a:ext uri="{9D8B030D-6E8A-4147-A177-3AD203B41FA5}">
                      <a16:colId xmlns:a16="http://schemas.microsoft.com/office/drawing/2014/main" val="1198664207"/>
                    </a:ext>
                  </a:extLst>
                </a:gridCol>
                <a:gridCol w="2875584">
                  <a:extLst>
                    <a:ext uri="{9D8B030D-6E8A-4147-A177-3AD203B41FA5}">
                      <a16:colId xmlns:a16="http://schemas.microsoft.com/office/drawing/2014/main" val="839895099"/>
                    </a:ext>
                  </a:extLst>
                </a:gridCol>
                <a:gridCol w="1802622">
                  <a:extLst>
                    <a:ext uri="{9D8B030D-6E8A-4147-A177-3AD203B41FA5}">
                      <a16:colId xmlns:a16="http://schemas.microsoft.com/office/drawing/2014/main" val="2119904639"/>
                    </a:ext>
                  </a:extLst>
                </a:gridCol>
                <a:gridCol w="1575609">
                  <a:extLst>
                    <a:ext uri="{9D8B030D-6E8A-4147-A177-3AD203B41FA5}">
                      <a16:colId xmlns:a16="http://schemas.microsoft.com/office/drawing/2014/main" val="598258400"/>
                    </a:ext>
                  </a:extLst>
                </a:gridCol>
                <a:gridCol w="934229">
                  <a:extLst>
                    <a:ext uri="{9D8B030D-6E8A-4147-A177-3AD203B41FA5}">
                      <a16:colId xmlns:a16="http://schemas.microsoft.com/office/drawing/2014/main" val="1233584940"/>
                    </a:ext>
                  </a:extLst>
                </a:gridCol>
                <a:gridCol w="2072559">
                  <a:extLst>
                    <a:ext uri="{9D8B030D-6E8A-4147-A177-3AD203B41FA5}">
                      <a16:colId xmlns:a16="http://schemas.microsoft.com/office/drawing/2014/main" val="4260441100"/>
                    </a:ext>
                  </a:extLst>
                </a:gridCol>
              </a:tblGrid>
              <a:tr h="188329">
                <a:tc>
                  <a:txBody>
                    <a:bodyPr/>
                    <a:lstStyle/>
                    <a:p>
                      <a:pPr algn="l" fontAlgn="ctr"/>
                      <a:r>
                        <a:rPr lang="en-CA" sz="1100" b="1" u="none" strike="noStrike">
                          <a:effectLst/>
                        </a:rPr>
                        <a:t>First Name</a:t>
                      </a:r>
                      <a:endParaRPr lang="en-CA" sz="1100" b="1" i="0" u="none" strike="noStrike">
                        <a:solidFill>
                          <a:srgbClr val="000000"/>
                        </a:solidFill>
                        <a:effectLst/>
                        <a:latin typeface="Calibri" panose="020F0502020204030204" pitchFamily="34" charset="0"/>
                      </a:endParaRPr>
                    </a:p>
                  </a:txBody>
                  <a:tcPr marL="5167" marR="5167" marT="516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l" fontAlgn="ctr"/>
                      <a:r>
                        <a:rPr lang="en-CA" sz="1100" b="1" u="none" strike="noStrike">
                          <a:effectLst/>
                        </a:rPr>
                        <a:t>Last Name</a:t>
                      </a:r>
                      <a:endParaRPr lang="en-CA" sz="1100" b="1" i="0" u="none" strike="noStrike">
                        <a:solidFill>
                          <a:srgbClr val="000000"/>
                        </a:solidFill>
                        <a:effectLst/>
                        <a:latin typeface="Calibri" panose="020F0502020204030204" pitchFamily="34" charset="0"/>
                      </a:endParaRPr>
                    </a:p>
                  </a:txBody>
                  <a:tcPr marL="5167" marR="5167" marT="516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l" fontAlgn="ctr"/>
                      <a:r>
                        <a:rPr lang="en-CA" sz="1100" b="1" u="none" strike="noStrike">
                          <a:effectLst/>
                        </a:rPr>
                        <a:t>Username (New)</a:t>
                      </a:r>
                      <a:endParaRPr lang="en-CA" sz="1100" b="1" i="0" u="none" strike="noStrike">
                        <a:solidFill>
                          <a:srgbClr val="000000"/>
                        </a:solidFill>
                        <a:effectLst/>
                        <a:latin typeface="Calibri" panose="020F0502020204030204" pitchFamily="34" charset="0"/>
                      </a:endParaRPr>
                    </a:p>
                  </a:txBody>
                  <a:tcPr marL="5167" marR="5167" marT="516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l" fontAlgn="ctr"/>
                      <a:r>
                        <a:rPr lang="en-CA" sz="1100" b="1" u="none" strike="noStrike">
                          <a:effectLst/>
                        </a:rPr>
                        <a:t>Profile</a:t>
                      </a:r>
                      <a:endParaRPr lang="en-CA" sz="1100" b="1" i="0" u="none" strike="noStrike">
                        <a:solidFill>
                          <a:srgbClr val="000000"/>
                        </a:solidFill>
                        <a:effectLst/>
                        <a:latin typeface="Calibri" panose="020F0502020204030204" pitchFamily="34" charset="0"/>
                      </a:endParaRPr>
                    </a:p>
                  </a:txBody>
                  <a:tcPr marL="5167" marR="5167" marT="516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l" fontAlgn="ctr"/>
                      <a:r>
                        <a:rPr lang="en-CA" sz="1100" b="1" u="none" strike="noStrike">
                          <a:effectLst/>
                        </a:rPr>
                        <a:t>Authorized Organization</a:t>
                      </a:r>
                      <a:endParaRPr lang="en-CA" sz="1100" b="1" i="0" u="none" strike="noStrike">
                        <a:solidFill>
                          <a:srgbClr val="000000"/>
                        </a:solidFill>
                        <a:effectLst/>
                        <a:latin typeface="Calibri" panose="020F0502020204030204" pitchFamily="34" charset="0"/>
                      </a:endParaRPr>
                    </a:p>
                  </a:txBody>
                  <a:tcPr marL="5167" marR="5167" marT="516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l" fontAlgn="ctr"/>
                      <a:r>
                        <a:rPr lang="en-US" sz="1100" b="1" i="0" u="none" strike="noStrike">
                          <a:solidFill>
                            <a:srgbClr val="000000"/>
                          </a:solidFill>
                          <a:effectLst/>
                          <a:latin typeface="Calibri" panose="020F0502020204030204" pitchFamily="34" charset="0"/>
                        </a:rPr>
                        <a:t>New Password</a:t>
                      </a:r>
                      <a:endParaRPr lang="en-CA" sz="1100" b="1" i="0" u="none" strike="noStrike">
                        <a:solidFill>
                          <a:srgbClr val="000000"/>
                        </a:solidFill>
                        <a:effectLst/>
                        <a:latin typeface="Calibri" panose="020F0502020204030204" pitchFamily="34" charset="0"/>
                      </a:endParaRPr>
                    </a:p>
                  </a:txBody>
                  <a:tcPr marL="5167" marR="5167" marT="516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l" fontAlgn="ctr"/>
                      <a:r>
                        <a:rPr lang="en-CA" sz="1100" b="1" u="none" strike="noStrike">
                          <a:effectLst/>
                        </a:rPr>
                        <a:t>Permission sets</a:t>
                      </a:r>
                      <a:endParaRPr lang="en-CA" sz="1100" b="1" i="0" u="none" strike="noStrike">
                        <a:solidFill>
                          <a:srgbClr val="000000"/>
                        </a:solidFill>
                        <a:effectLst/>
                        <a:latin typeface="Calibri" panose="020F0502020204030204" pitchFamily="34" charset="0"/>
                      </a:endParaRPr>
                    </a:p>
                  </a:txBody>
                  <a:tcPr marL="5167" marR="5167" marT="516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502602805"/>
                  </a:ext>
                </a:extLst>
              </a:tr>
              <a:tr h="178740">
                <a:tc>
                  <a:txBody>
                    <a:bodyPr/>
                    <a:lstStyle/>
                    <a:p>
                      <a:pPr algn="l" fontAlgn="b"/>
                      <a:r>
                        <a:rPr lang="en-CA" sz="1100" u="none" strike="noStrike">
                          <a:effectLst/>
                        </a:rPr>
                        <a:t>Clinic</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test1</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sng" strike="noStrike">
                          <a:effectLst/>
                          <a:hlinkClick r:id="rId3"/>
                        </a:rPr>
                        <a:t>clinic.covaxontest26@test.com.covaxtraining</a:t>
                      </a:r>
                      <a:endParaRPr lang="en-CA" sz="1100" b="0" i="0" u="sng" strike="noStrike">
                        <a:solidFill>
                          <a:srgbClr val="0563C1"/>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err="1">
                          <a:effectLst/>
                        </a:rPr>
                        <a:t>COVax</a:t>
                      </a:r>
                      <a:r>
                        <a:rPr lang="en-CA" sz="1100" u="none" strike="noStrike">
                          <a:effectLst/>
                        </a:rPr>
                        <a:t> Clinic Coordinator</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Muskoka Public Health - TT</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a:effectLst/>
                          <a:latin typeface="Calibri" panose="020F0502020204030204" pitchFamily="34" charset="0"/>
                          <a:ea typeface="Calibri" panose="020F0502020204030204" pitchFamily="34" charset="0"/>
                        </a:rPr>
                        <a:t>Training1234!</a:t>
                      </a:r>
                      <a:endParaRPr lang="en-CA" sz="1100">
                        <a:effectLst/>
                        <a:latin typeface="Calibri" panose="020F0502020204030204" pitchFamily="34" charset="0"/>
                        <a:ea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CA" sz="1100" b="0" i="0" u="none" strike="noStrike">
                        <a:solidFill>
                          <a:srgbClr val="000000"/>
                        </a:solidFill>
                        <a:effectLst/>
                        <a:highlight>
                          <a:srgbClr val="FFFF00"/>
                        </a:highligh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59302294"/>
                  </a:ext>
                </a:extLst>
              </a:tr>
              <a:tr h="408590">
                <a:tc>
                  <a:txBody>
                    <a:bodyPr/>
                    <a:lstStyle/>
                    <a:p>
                      <a:pPr algn="l" fontAlgn="b"/>
                      <a:r>
                        <a:rPr lang="en-CA" sz="1100" u="none" strike="noStrike">
                          <a:effectLst/>
                        </a:rPr>
                        <a:t>Clinic</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test2</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sng" strike="noStrike">
                          <a:effectLst/>
                          <a:hlinkClick r:id="rId4"/>
                        </a:rPr>
                        <a:t>customer.serviceagent1@test.com.covaxtraining</a:t>
                      </a:r>
                      <a:endParaRPr lang="en-CA" sz="1100" b="0" i="0" u="sng" strike="noStrike">
                        <a:solidFill>
                          <a:srgbClr val="0563C1"/>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err="1">
                          <a:effectLst/>
                        </a:rPr>
                        <a:t>COVax</a:t>
                      </a:r>
                      <a:r>
                        <a:rPr lang="en-CA" sz="1100" u="none" strike="noStrike">
                          <a:effectLst/>
                        </a:rPr>
                        <a:t> Customer Service Agent</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Muskoka Public Health - TT</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a:effectLst/>
                          <a:latin typeface="Calibri" panose="020F0502020204030204" pitchFamily="34" charset="0"/>
                          <a:ea typeface="Calibri" panose="020F0502020204030204" pitchFamily="34" charset="0"/>
                        </a:rPr>
                        <a:t>Training1234!</a:t>
                      </a:r>
                      <a:endParaRPr lang="en-CA" sz="1100">
                        <a:effectLst/>
                        <a:latin typeface="Calibri" panose="020F0502020204030204" pitchFamily="34" charset="0"/>
                        <a:ea typeface="Calibri" panose="020F0502020204030204" pitchFamily="34" charset="0"/>
                      </a:endParaRPr>
                    </a:p>
                  </a:txBody>
                  <a:tcPr marL="6210" marR="6210" marT="621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1. Customer Service Agent</a:t>
                      </a:r>
                      <a:br>
                        <a:rPr lang="en-CA" sz="1100" u="none" strike="noStrike">
                          <a:effectLst/>
                        </a:rPr>
                      </a:br>
                      <a:r>
                        <a:rPr lang="en-CA" sz="1100" u="none" strike="noStrike">
                          <a:effectLst/>
                        </a:rPr>
                        <a:t>2. Customer Service Agent COVID ID</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3257185"/>
                  </a:ext>
                </a:extLst>
              </a:tr>
              <a:tr h="183444">
                <a:tc>
                  <a:txBody>
                    <a:bodyPr/>
                    <a:lstStyle/>
                    <a:p>
                      <a:pPr algn="l" fontAlgn="b"/>
                      <a:r>
                        <a:rPr lang="en-CA" sz="1100" u="none" strike="noStrike">
                          <a:effectLst/>
                        </a:rPr>
                        <a:t>Clinic</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test4</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sng" strike="noStrike">
                          <a:effectLst/>
                          <a:hlinkClick r:id="rId5"/>
                        </a:rPr>
                        <a:t>inv.covaxontest14@test.com.covaxon.training</a:t>
                      </a:r>
                      <a:endParaRPr lang="en-CA" sz="1100" b="0" i="0" u="sng" strike="noStrike">
                        <a:solidFill>
                          <a:srgbClr val="0563C1"/>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err="1">
                          <a:effectLst/>
                        </a:rPr>
                        <a:t>COVax</a:t>
                      </a:r>
                      <a:r>
                        <a:rPr lang="en-CA" sz="1100" u="none" strike="noStrike">
                          <a:effectLst/>
                        </a:rPr>
                        <a:t> Inventory Manager</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Ottawa Public Health - TT</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a:effectLst/>
                          <a:latin typeface="Calibri" panose="020F0502020204030204" pitchFamily="34" charset="0"/>
                          <a:ea typeface="Calibri" panose="020F0502020204030204" pitchFamily="34" charset="0"/>
                        </a:rPr>
                        <a:t>Training1234!</a:t>
                      </a:r>
                      <a:endParaRPr lang="en-CA" sz="1100">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3430267"/>
                  </a:ext>
                </a:extLst>
              </a:tr>
              <a:tr h="188329">
                <a:tc>
                  <a:txBody>
                    <a:bodyPr/>
                    <a:lstStyle/>
                    <a:p>
                      <a:pPr algn="l" fontAlgn="b"/>
                      <a:r>
                        <a:rPr lang="en-CA" sz="1100" u="none" strike="noStrike">
                          <a:effectLst/>
                        </a:rPr>
                        <a:t>Clinic</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test6</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sng" strike="noStrike">
                          <a:effectLst/>
                          <a:hlinkClick r:id="rId6"/>
                        </a:rPr>
                        <a:t>pcp.covaxontest26@test.com.covaxon.training</a:t>
                      </a:r>
                      <a:endParaRPr lang="en-CA" sz="1100" b="0" i="0" u="sng" strike="noStrike">
                        <a:solidFill>
                          <a:srgbClr val="0563C1"/>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err="1">
                          <a:effectLst/>
                        </a:rPr>
                        <a:t>COVax</a:t>
                      </a:r>
                      <a:r>
                        <a:rPr lang="en-CA" sz="1100" u="none" strike="noStrike">
                          <a:effectLst/>
                        </a:rPr>
                        <a:t> PCP Vaccinator</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Ottawa Public Health - TT</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a:effectLst/>
                          <a:latin typeface="Calibri" panose="020F0502020204030204" pitchFamily="34" charset="0"/>
                          <a:ea typeface="Calibri" panose="020F0502020204030204" pitchFamily="34" charset="0"/>
                        </a:rPr>
                        <a:t>Training1234!</a:t>
                      </a:r>
                      <a:endParaRPr lang="en-CA" sz="1100">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3692597"/>
                  </a:ext>
                </a:extLst>
              </a:tr>
              <a:tr h="188329">
                <a:tc>
                  <a:txBody>
                    <a:bodyPr/>
                    <a:lstStyle/>
                    <a:p>
                      <a:pPr algn="l" fontAlgn="b"/>
                      <a:r>
                        <a:rPr lang="en-CA" sz="1100" u="none" strike="noStrike">
                          <a:effectLst/>
                        </a:rPr>
                        <a:t>Clinic</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test11</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sng" strike="noStrike">
                          <a:effectLst/>
                          <a:hlinkClick r:id="rId7"/>
                        </a:rPr>
                        <a:t>vacc.covaxontest05@test.com.covaxtraining</a:t>
                      </a:r>
                      <a:endParaRPr lang="en-CA" sz="1100" b="0" i="0" u="sng" strike="noStrike">
                        <a:solidFill>
                          <a:srgbClr val="0563C1"/>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err="1">
                          <a:effectLst/>
                        </a:rPr>
                        <a:t>COvax</a:t>
                      </a:r>
                      <a:r>
                        <a:rPr lang="en-CA" sz="1100" u="none" strike="noStrike">
                          <a:effectLst/>
                        </a:rPr>
                        <a:t> Vaccinator</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Muskoka Public Health - TT</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a:effectLst/>
                          <a:latin typeface="Calibri" panose="020F0502020204030204" pitchFamily="34" charset="0"/>
                          <a:ea typeface="Calibri" panose="020F0502020204030204" pitchFamily="34" charset="0"/>
                        </a:rPr>
                        <a:t>Training1234!</a:t>
                      </a:r>
                      <a:endParaRPr lang="en-CA" sz="1100">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Customer Service Agent COVID ID</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5000473"/>
                  </a:ext>
                </a:extLst>
              </a:tr>
              <a:tr h="723580">
                <a:tc>
                  <a:txBody>
                    <a:bodyPr/>
                    <a:lstStyle/>
                    <a:p>
                      <a:pPr algn="l" fontAlgn="b"/>
                      <a:r>
                        <a:rPr lang="en-CA" sz="1100" u="none" strike="noStrike">
                          <a:effectLst/>
                        </a:rPr>
                        <a:t>Clinic</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test12</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sng" strike="noStrike">
                          <a:effectLst/>
                          <a:hlinkClick r:id="rId8"/>
                        </a:rPr>
                        <a:t>sup.covaxontest99@test.com.covaxon.training</a:t>
                      </a:r>
                      <a:endParaRPr lang="en-CA" sz="1100" b="0" i="0" u="sng" strike="noStrike">
                        <a:solidFill>
                          <a:srgbClr val="0563C1"/>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err="1">
                          <a:effectLst/>
                        </a:rPr>
                        <a:t>COVax</a:t>
                      </a:r>
                      <a:r>
                        <a:rPr lang="en-CA" sz="1100" u="none" strike="noStrike">
                          <a:effectLst/>
                        </a:rPr>
                        <a:t> Site Super User</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Muskoka Public Health - TT</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a:effectLst/>
                          <a:latin typeface="Calibri" panose="020F0502020204030204" pitchFamily="34" charset="0"/>
                          <a:ea typeface="Calibri" panose="020F0502020204030204" pitchFamily="34" charset="0"/>
                        </a:rPr>
                        <a:t>Training1234!</a:t>
                      </a:r>
                      <a:endParaRPr lang="en-CA" sz="1100">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1. Customer Service Agent</a:t>
                      </a:r>
                      <a:br>
                        <a:rPr lang="en-CA" sz="1100" u="none" strike="noStrike">
                          <a:effectLst/>
                        </a:rPr>
                      </a:br>
                      <a:r>
                        <a:rPr lang="en-CA" sz="1100" u="none" strike="noStrike">
                          <a:effectLst/>
                        </a:rPr>
                        <a:t>2. Customer Service Agent COVID ID</a:t>
                      </a:r>
                      <a:br>
                        <a:rPr lang="en-CA" sz="1100" u="none" strike="noStrike">
                          <a:effectLst/>
                        </a:rPr>
                      </a:br>
                      <a:r>
                        <a:rPr lang="en-CA" sz="1100" u="none" strike="noStrike">
                          <a:effectLst/>
                        </a:rPr>
                        <a:t>3. Historical Dose Permission set</a:t>
                      </a:r>
                      <a:br>
                        <a:rPr lang="en-CA" sz="1100" u="none" strike="noStrike">
                          <a:effectLst/>
                        </a:rPr>
                      </a:br>
                      <a:r>
                        <a:rPr lang="en-CA" sz="1100" u="none" strike="noStrike">
                          <a:effectLst/>
                        </a:rPr>
                        <a:t>4. PHU exemption</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265378"/>
                  </a:ext>
                </a:extLst>
              </a:tr>
              <a:tr h="366746">
                <a:tc>
                  <a:txBody>
                    <a:bodyPr/>
                    <a:lstStyle/>
                    <a:p>
                      <a:pPr algn="l" fontAlgn="b"/>
                      <a:r>
                        <a:rPr lang="en-CA" sz="1100" u="none" strike="noStrike">
                          <a:effectLst/>
                        </a:rPr>
                        <a:t>Clinic</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test13</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sng" strike="noStrike">
                          <a:effectLst/>
                          <a:hlinkClick r:id="rId9"/>
                        </a:rPr>
                        <a:t>customer.serviceagent2@test.com.covaxtraining</a:t>
                      </a:r>
                      <a:endParaRPr lang="en-CA" sz="1100" b="0" i="0" u="sng" strike="noStrike">
                        <a:solidFill>
                          <a:srgbClr val="0563C1"/>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err="1">
                          <a:effectLst/>
                        </a:rPr>
                        <a:t>COVax</a:t>
                      </a:r>
                      <a:r>
                        <a:rPr lang="en-CA" sz="1100" u="none" strike="noStrike">
                          <a:effectLst/>
                        </a:rPr>
                        <a:t> Customer Service Agent</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Muskoka Public Health - TT</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a:effectLst/>
                          <a:latin typeface="Calibri" panose="020F0502020204030204" pitchFamily="34" charset="0"/>
                          <a:ea typeface="Calibri" panose="020F0502020204030204" pitchFamily="34" charset="0"/>
                        </a:rPr>
                        <a:t>Training1234!</a:t>
                      </a:r>
                      <a:endParaRPr lang="en-CA" sz="1100">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1. Customer Service Agent</a:t>
                      </a:r>
                      <a:br>
                        <a:rPr lang="en-CA" sz="1100" u="none" strike="noStrike">
                          <a:effectLst/>
                        </a:rPr>
                      </a:br>
                      <a:r>
                        <a:rPr lang="en-CA" sz="1100" u="none" strike="noStrike">
                          <a:effectLst/>
                        </a:rPr>
                        <a:t>2. Customer Service Agent COVID ID</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3443184"/>
                  </a:ext>
                </a:extLst>
              </a:tr>
              <a:tr h="188329">
                <a:tc>
                  <a:txBody>
                    <a:bodyPr/>
                    <a:lstStyle/>
                    <a:p>
                      <a:pPr algn="l" fontAlgn="b"/>
                      <a:r>
                        <a:rPr lang="en-CA" sz="1100" u="none" strike="noStrike">
                          <a:effectLst/>
                        </a:rPr>
                        <a:t>Clinic</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test3</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sng" strike="noStrike">
                          <a:effectLst/>
                          <a:hlinkClick r:id="rId10"/>
                        </a:rPr>
                        <a:t>dash.covaxontest19@test.com.covaxon.training</a:t>
                      </a:r>
                      <a:endParaRPr lang="en-CA" sz="1100" b="0" i="0" u="sng" strike="noStrike">
                        <a:solidFill>
                          <a:srgbClr val="0563C1"/>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err="1">
                          <a:effectLst/>
                        </a:rPr>
                        <a:t>COvax</a:t>
                      </a:r>
                      <a:r>
                        <a:rPr lang="en-CA" sz="1100" u="none" strike="noStrike">
                          <a:effectLst/>
                        </a:rPr>
                        <a:t> Dashboard</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Muskoka Public Health - TT</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a:effectLst/>
                          <a:latin typeface="Calibri" panose="020F0502020204030204" pitchFamily="34" charset="0"/>
                          <a:ea typeface="Calibri" panose="020F0502020204030204" pitchFamily="34" charset="0"/>
                        </a:rPr>
                        <a:t>Training1234!</a:t>
                      </a:r>
                      <a:endParaRPr lang="en-CA" sz="1100">
                        <a:effectLst/>
                        <a:latin typeface="Calibri" panose="020F0502020204030204" pitchFamily="34" charset="0"/>
                        <a:ea typeface="Calibri" panose="020F0502020204030204" pitchFamily="34" charset="0"/>
                      </a:endParaRPr>
                    </a:p>
                  </a:txBody>
                  <a:tcPr marL="6210" marR="6210" marT="621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2202432"/>
                  </a:ext>
                </a:extLst>
              </a:tr>
              <a:tr h="211666">
                <a:tc>
                  <a:txBody>
                    <a:bodyPr/>
                    <a:lstStyle/>
                    <a:p>
                      <a:pPr algn="l" fontAlgn="b"/>
                      <a:r>
                        <a:rPr lang="en-CA" sz="1100" u="none" strike="noStrike">
                          <a:effectLst/>
                        </a:rPr>
                        <a:t>Clinic</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test5</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sng" strike="noStrike">
                          <a:effectLst/>
                          <a:hlinkClick r:id="rId11"/>
                        </a:rPr>
                        <a:t>inv.covaxontest15@test.com.covaxon.training</a:t>
                      </a:r>
                      <a:endParaRPr lang="en-CA" sz="1100" b="0" i="0" u="sng" strike="noStrike">
                        <a:solidFill>
                          <a:srgbClr val="0563C1"/>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err="1">
                          <a:effectLst/>
                        </a:rPr>
                        <a:t>COVax</a:t>
                      </a:r>
                      <a:r>
                        <a:rPr lang="en-CA" sz="1100" u="none" strike="noStrike">
                          <a:effectLst/>
                        </a:rPr>
                        <a:t> Inventory Manager</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Muskoka Public Health - TT</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a:effectLst/>
                          <a:latin typeface="Calibri" panose="020F0502020204030204" pitchFamily="34" charset="0"/>
                          <a:ea typeface="Calibri" panose="020F0502020204030204" pitchFamily="34" charset="0"/>
                        </a:rPr>
                        <a:t>Training1234!</a:t>
                      </a:r>
                      <a:endParaRPr lang="en-CA" sz="1100">
                        <a:effectLst/>
                        <a:latin typeface="Calibri" panose="020F0502020204030204" pitchFamily="34" charset="0"/>
                        <a:ea typeface="Calibri" panose="020F0502020204030204" pitchFamily="34" charset="0"/>
                      </a:endParaRPr>
                    </a:p>
                  </a:txBody>
                  <a:tcPr marL="6210" marR="6210" marT="621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400984"/>
                  </a:ext>
                </a:extLst>
              </a:tr>
              <a:tr h="178416">
                <a:tc>
                  <a:txBody>
                    <a:bodyPr/>
                    <a:lstStyle/>
                    <a:p>
                      <a:pPr algn="l" fontAlgn="b"/>
                      <a:r>
                        <a:rPr lang="en-CA" sz="1100" u="none" strike="noStrike">
                          <a:effectLst/>
                        </a:rPr>
                        <a:t>Clinic</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test7</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sng" strike="noStrike">
                          <a:effectLst/>
                          <a:hlinkClick r:id="rId12"/>
                        </a:rPr>
                        <a:t>site.covaxontest07@test.com.covaxon.training</a:t>
                      </a:r>
                      <a:endParaRPr lang="en-CA" sz="1100" b="0" i="0" u="sng" strike="noStrike">
                        <a:solidFill>
                          <a:srgbClr val="0563C1"/>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err="1">
                          <a:effectLst/>
                        </a:rPr>
                        <a:t>COvax</a:t>
                      </a:r>
                      <a:r>
                        <a:rPr lang="en-CA" sz="1100" u="none" strike="noStrike">
                          <a:effectLst/>
                        </a:rPr>
                        <a:t> Site Staff</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Ottawa Public Health - TT</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a:effectLst/>
                          <a:latin typeface="Calibri" panose="020F0502020204030204" pitchFamily="34" charset="0"/>
                          <a:ea typeface="Calibri" panose="020F0502020204030204" pitchFamily="34" charset="0"/>
                        </a:rPr>
                        <a:t>Training1234!</a:t>
                      </a:r>
                      <a:endParaRPr lang="en-CA" sz="1100">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1992082"/>
                  </a:ext>
                </a:extLst>
              </a:tr>
              <a:tr h="188329">
                <a:tc>
                  <a:txBody>
                    <a:bodyPr/>
                    <a:lstStyle/>
                    <a:p>
                      <a:pPr algn="l" fontAlgn="b"/>
                      <a:r>
                        <a:rPr lang="en-CA" sz="1100" u="none" strike="noStrike">
                          <a:effectLst/>
                        </a:rPr>
                        <a:t>Clinic</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test8</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sng" strike="noStrike">
                          <a:effectLst/>
                          <a:hlinkClick r:id="rId13"/>
                        </a:rPr>
                        <a:t>site.covaxontest08@test.com.covaxon.training</a:t>
                      </a:r>
                      <a:endParaRPr lang="en-CA" sz="1100" b="0" i="0" u="sng" strike="noStrike">
                        <a:solidFill>
                          <a:srgbClr val="0563C1"/>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err="1">
                          <a:effectLst/>
                        </a:rPr>
                        <a:t>COvax</a:t>
                      </a:r>
                      <a:r>
                        <a:rPr lang="en-CA" sz="1100" u="none" strike="noStrike">
                          <a:effectLst/>
                        </a:rPr>
                        <a:t> Site Staff</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Muskoka Public Health - TT</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a:effectLst/>
                          <a:latin typeface="Calibri" panose="020F0502020204030204" pitchFamily="34" charset="0"/>
                          <a:ea typeface="Calibri" panose="020F0502020204030204" pitchFamily="34" charset="0"/>
                        </a:rPr>
                        <a:t>Training1234!</a:t>
                      </a:r>
                      <a:endParaRPr lang="en-CA" sz="1100">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2965118"/>
                  </a:ext>
                </a:extLst>
              </a:tr>
              <a:tr h="545162">
                <a:tc>
                  <a:txBody>
                    <a:bodyPr/>
                    <a:lstStyle/>
                    <a:p>
                      <a:pPr algn="l" fontAlgn="b"/>
                      <a:r>
                        <a:rPr lang="en-CA" sz="1100" u="none" strike="noStrike">
                          <a:effectLst/>
                        </a:rPr>
                        <a:t>Clinic</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test9</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sng" strike="noStrike">
                          <a:effectLst/>
                          <a:hlinkClick r:id="rId14"/>
                        </a:rPr>
                        <a:t>sup.covaxontest23@test.com.covaxon.training</a:t>
                      </a:r>
                      <a:endParaRPr lang="en-CA" sz="1100" b="0" i="0" u="sng" strike="noStrike">
                        <a:solidFill>
                          <a:srgbClr val="0563C1"/>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err="1">
                          <a:effectLst/>
                        </a:rPr>
                        <a:t>COVax</a:t>
                      </a:r>
                      <a:r>
                        <a:rPr lang="en-CA" sz="1100" u="none" strike="noStrike">
                          <a:effectLst/>
                        </a:rPr>
                        <a:t> Site Super User</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Muskoka Public Health - TT</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a:effectLst/>
                          <a:latin typeface="Calibri" panose="020F0502020204030204" pitchFamily="34" charset="0"/>
                          <a:ea typeface="Calibri" panose="020F0502020204030204" pitchFamily="34" charset="0"/>
                        </a:rPr>
                        <a:t>Training1234!</a:t>
                      </a:r>
                      <a:endParaRPr lang="en-CA" sz="1100">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1. Customer Service Agent</a:t>
                      </a:r>
                      <a:br>
                        <a:rPr lang="en-CA" sz="1100" u="none" strike="noStrike">
                          <a:effectLst/>
                        </a:rPr>
                      </a:br>
                      <a:r>
                        <a:rPr lang="en-CA" sz="1100" u="none" strike="noStrike">
                          <a:effectLst/>
                        </a:rPr>
                        <a:t>2. Customer Service Agent COVID ID</a:t>
                      </a:r>
                      <a:br>
                        <a:rPr lang="en-CA" sz="1100" u="none" strike="noStrike">
                          <a:effectLst/>
                        </a:rPr>
                      </a:br>
                      <a:r>
                        <a:rPr lang="en-CA" sz="1100" u="none" strike="noStrike">
                          <a:effectLst/>
                        </a:rPr>
                        <a:t>3. Historical Dose Permission set</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5038538"/>
                  </a:ext>
                </a:extLst>
              </a:tr>
              <a:tr h="117721">
                <a:tc>
                  <a:txBody>
                    <a:bodyPr/>
                    <a:lstStyle/>
                    <a:p>
                      <a:pPr algn="l" fontAlgn="b"/>
                      <a:r>
                        <a:rPr lang="en-CA" sz="1100" u="none" strike="noStrike">
                          <a:effectLst/>
                        </a:rPr>
                        <a:t>Clinic</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test10</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sng" strike="noStrike">
                          <a:effectLst/>
                          <a:hlinkClick r:id="rId15"/>
                        </a:rPr>
                        <a:t>vacc.covaxontest03@test.com.covaxtraining</a:t>
                      </a:r>
                      <a:endParaRPr lang="en-CA" sz="1100" b="0" i="0" u="sng" strike="noStrike">
                        <a:solidFill>
                          <a:srgbClr val="0563C1"/>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err="1">
                          <a:effectLst/>
                        </a:rPr>
                        <a:t>COvax</a:t>
                      </a:r>
                      <a:r>
                        <a:rPr lang="en-CA" sz="1100" u="none" strike="noStrike">
                          <a:effectLst/>
                        </a:rPr>
                        <a:t> Vaccinator</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Ottawa Public Health - TT</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a:effectLst/>
                          <a:latin typeface="Calibri" panose="020F0502020204030204" pitchFamily="34" charset="0"/>
                          <a:ea typeface="Calibri" panose="020F0502020204030204" pitchFamily="34" charset="0"/>
                        </a:rPr>
                        <a:t>Training1234!</a:t>
                      </a:r>
                      <a:endParaRPr lang="en-CA" sz="1100">
                        <a:effectLst/>
                        <a:latin typeface="Calibri" panose="020F0502020204030204" pitchFamily="34" charset="0"/>
                        <a:ea typeface="Calibri" panose="020F050202020403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100" u="none" strike="noStrike">
                          <a:effectLst/>
                        </a:rPr>
                        <a:t>Customer Service Agent COVID ID</a:t>
                      </a:r>
                      <a:endParaRPr lang="en-CA" sz="1100" b="0" i="0" u="none" strike="noStrike">
                        <a:solidFill>
                          <a:srgbClr val="000000"/>
                        </a:solidFill>
                        <a:effectLst/>
                        <a:latin typeface="Calibri" panose="020F0502020204030204" pitchFamily="34" charset="0"/>
                      </a:endParaRPr>
                    </a:p>
                  </a:txBody>
                  <a:tcPr marL="5167" marR="5167" marT="516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3811439"/>
                  </a:ext>
                </a:extLst>
              </a:tr>
            </a:tbl>
          </a:graphicData>
        </a:graphic>
      </p:graphicFrame>
    </p:spTree>
    <p:extLst>
      <p:ext uri="{BB962C8B-B14F-4D97-AF65-F5344CB8AC3E}">
        <p14:creationId xmlns:p14="http://schemas.microsoft.com/office/powerpoint/2010/main" val="2861627574"/>
      </p:ext>
    </p:extLst>
  </p:cSld>
  <p:clrMapOvr>
    <a:masterClrMapping/>
  </p:clrMapOvr>
</p:sld>
</file>

<file path=ppt/theme/theme1.xml><?xml version="1.0" encoding="utf-8"?>
<a:theme xmlns:a="http://schemas.openxmlformats.org/drawingml/2006/main" name="Office Theme">
  <a:themeElements>
    <a:clrScheme name="Ontario_blue">
      <a:dk1>
        <a:srgbClr val="000000"/>
      </a:dk1>
      <a:lt1>
        <a:srgbClr val="FFFFFF"/>
      </a:lt1>
      <a:dk2>
        <a:srgbClr val="44546A"/>
      </a:dk2>
      <a:lt2>
        <a:srgbClr val="E7E6E6"/>
      </a:lt2>
      <a:accent1>
        <a:srgbClr val="38B549"/>
      </a:accent1>
      <a:accent2>
        <a:srgbClr val="00B2E2"/>
      </a:accent2>
      <a:accent3>
        <a:srgbClr val="F05821"/>
      </a:accent3>
      <a:accent4>
        <a:srgbClr val="91278E"/>
      </a:accent4>
      <a:accent5>
        <a:srgbClr val="EC027B"/>
      </a:accent5>
      <a:accent6>
        <a:srgbClr val="C1B28F"/>
      </a:accent6>
      <a:hlink>
        <a:srgbClr val="047BC1"/>
      </a:hlink>
      <a:folHlink>
        <a:srgbClr val="92278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PPT_16x9_template_Colour" id="{08FADAA4-A4EF-6D4C-9097-58C93300861E}" vid="{EE90925C-478D-B04F-BAAA-5C50AF9346A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6fcfae0-3da4-4df3-ba6d-9592cab99caf">
      <Terms xmlns="http://schemas.microsoft.com/office/infopath/2007/PartnerControls"/>
    </lcf76f155ced4ddcb4097134ff3c332f>
    <TaxCatchAll xmlns="28802ce0-cedb-4d59-a22b-fc0f6b33abd3" xsi:nil="true"/>
    <_dlc_DocId xmlns="28802ce0-cedb-4d59-a22b-fc0f6b33abd3">PDP4Z3U6V6P2-671148582-16462</_dlc_DocId>
    <_dlc_DocIdUrl xmlns="28802ce0-cedb-4d59-a22b-fc0f6b33abd3">
      <Url>https://ontariogov.sharepoint.com/sites/PHS/_layouts/15/DocIdRedir.aspx?ID=PDP4Z3U6V6P2-671148582-16462</Url>
      <Description>PDP4Z3U6V6P2-671148582-16462</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92AEDD372E106549956044B15B95359E" ma:contentTypeVersion="18" ma:contentTypeDescription="Create a new document." ma:contentTypeScope="" ma:versionID="0d93b4266f6a2d2cdb3da052ec7d7799">
  <xsd:schema xmlns:xsd="http://www.w3.org/2001/XMLSchema" xmlns:xs="http://www.w3.org/2001/XMLSchema" xmlns:p="http://schemas.microsoft.com/office/2006/metadata/properties" xmlns:ns2="d6fcfae0-3da4-4df3-ba6d-9592cab99caf" xmlns:ns3="28802ce0-cedb-4d59-a22b-fc0f6b33abd3" targetNamespace="http://schemas.microsoft.com/office/2006/metadata/properties" ma:root="true" ma:fieldsID="f965cb640b17cf9bea0404096a6e2008" ns2:_="" ns3:_="">
    <xsd:import namespace="d6fcfae0-3da4-4df3-ba6d-9592cab99caf"/>
    <xsd:import namespace="28802ce0-cedb-4d59-a22b-fc0f6b33abd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LengthInSeconds" minOccurs="0"/>
                <xsd:element ref="ns2:MediaServiceOCR" minOccurs="0"/>
                <xsd:element ref="ns2:MediaServiceLocation" minOccurs="0"/>
                <xsd:element ref="ns3:TaxCatchAll" minOccurs="0"/>
                <xsd:element ref="ns2:lcf76f155ced4ddcb4097134ff3c332f"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fcfae0-3da4-4df3-ba6d-9592cab99c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03f8475-640f-4944-9dcc-2d3788384b7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8802ce0-cedb-4d59-a22b-fc0f6b33abd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ddad2a76-6199-4f0a-ac21-d6c38add1f7f}" ma:internalName="TaxCatchAll" ma:showField="CatchAllData" ma:web="28802ce0-cedb-4d59-a22b-fc0f6b33abd3">
      <xsd:complexType>
        <xsd:complexContent>
          <xsd:extension base="dms:MultiChoiceLookup">
            <xsd:sequence>
              <xsd:element name="Value" type="dms:Lookup" maxOccurs="unbounded" minOccurs="0" nillable="true"/>
            </xsd:sequence>
          </xsd:extension>
        </xsd:complexContent>
      </xsd:complexType>
    </xsd:element>
    <xsd:element name="_dlc_DocId" ma:index="24" nillable="true" ma:displayName="Document ID Value" ma:description="The value of the document ID assigned to this item." ma:indexed="true" ma:internalName="_dlc_DocId" ma:readOnly="true">
      <xsd:simpleType>
        <xsd:restriction base="dms:Text"/>
      </xsd:simpleType>
    </xsd:element>
    <xsd:element name="_dlc_DocIdUrl" ma:index="2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6"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F59C4D-C6C7-4A46-8259-3520137DB355}">
  <ds:schemaRefs>
    <ds:schemaRef ds:uri="28802ce0-cedb-4d59-a22b-fc0f6b33abd3"/>
    <ds:schemaRef ds:uri="d6fcfae0-3da4-4df3-ba6d-9592cab99caf"/>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344E362-9232-437A-80A2-C9409E4850E0}">
  <ds:schemaRefs>
    <ds:schemaRef ds:uri="http://schemas.microsoft.com/sharepoint/events"/>
  </ds:schemaRefs>
</ds:datastoreItem>
</file>

<file path=customXml/itemProps3.xml><?xml version="1.0" encoding="utf-8"?>
<ds:datastoreItem xmlns:ds="http://schemas.openxmlformats.org/officeDocument/2006/customXml" ds:itemID="{B553D2FA-B6B9-4ECA-AF9B-823B7A0988CC}">
  <ds:schemaRefs>
    <ds:schemaRef ds:uri="http://schemas.microsoft.com/sharepoint/v3/contenttype/forms"/>
  </ds:schemaRefs>
</ds:datastoreItem>
</file>

<file path=customXml/itemProps4.xml><?xml version="1.0" encoding="utf-8"?>
<ds:datastoreItem xmlns:ds="http://schemas.openxmlformats.org/officeDocument/2006/customXml" ds:itemID="{61841191-2770-4903-A8C5-77ED9AFCF161}">
  <ds:schemaRefs>
    <ds:schemaRef ds:uri="28802ce0-cedb-4d59-a22b-fc0f6b33abd3"/>
    <ds:schemaRef ds:uri="d6fcfae0-3da4-4df3-ba6d-9592cab99ca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Arc-PPT_16x9_template_Colour (004)</Template>
  <Application>Microsoft Office PowerPoint</Application>
  <PresentationFormat>Widescreen</PresentationFormat>
  <Slides>4</Slides>
  <Notes>0</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COVaxON Clinical Flow Modernization</vt:lpstr>
      <vt:lpstr>Clinical Flow Modernization (CFM) Training Environment – Instructions</vt:lpstr>
      <vt:lpstr>CFM Training Data Available</vt:lpstr>
      <vt:lpstr>CFM Training Account Login Info | PHU/Hospitals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subject/>
  <dc:creator>Cheung, Carmen (MOH)</dc:creator>
  <cp:keywords/>
  <dc:description/>
  <cp:revision>1</cp:revision>
  <cp:lastPrinted>2019-04-11T20:21:32Z</cp:lastPrinted>
  <dcterms:created xsi:type="dcterms:W3CDTF">2019-05-23T22:41:03Z</dcterms:created>
  <dcterms:modified xsi:type="dcterms:W3CDTF">2022-12-14T20:25:42Z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34a106e-6316-442c-ad35-738afd673d2b_Enabled">
    <vt:lpwstr>true</vt:lpwstr>
  </property>
  <property fmtid="{D5CDD505-2E9C-101B-9397-08002B2CF9AE}" pid="3" name="MSIP_Label_034a106e-6316-442c-ad35-738afd673d2b_SetDate">
    <vt:lpwstr>2022-03-11T19:05:07Z</vt:lpwstr>
  </property>
  <property fmtid="{D5CDD505-2E9C-101B-9397-08002B2CF9AE}" pid="4" name="MSIP_Label_034a106e-6316-442c-ad35-738afd673d2b_Method">
    <vt:lpwstr>Standard</vt:lpwstr>
  </property>
  <property fmtid="{D5CDD505-2E9C-101B-9397-08002B2CF9AE}" pid="5" name="MSIP_Label_034a106e-6316-442c-ad35-738afd673d2b_Name">
    <vt:lpwstr>034a106e-6316-442c-ad35-738afd673d2b</vt:lpwstr>
  </property>
  <property fmtid="{D5CDD505-2E9C-101B-9397-08002B2CF9AE}" pid="6" name="MSIP_Label_034a106e-6316-442c-ad35-738afd673d2b_SiteId">
    <vt:lpwstr>cddc1229-ac2a-4b97-b78a-0e5cacb5865c</vt:lpwstr>
  </property>
  <property fmtid="{D5CDD505-2E9C-101B-9397-08002B2CF9AE}" pid="7" name="MSIP_Label_034a106e-6316-442c-ad35-738afd673d2b_ContentBits">
    <vt:lpwstr>0</vt:lpwstr>
  </property>
  <property fmtid="{D5CDD505-2E9C-101B-9397-08002B2CF9AE}" pid="8" name="ContentTypeId">
    <vt:lpwstr>0x01010092AEDD372E106549956044B15B95359E</vt:lpwstr>
  </property>
  <property fmtid="{D5CDD505-2E9C-101B-9397-08002B2CF9AE}" pid="9" name="MediaServiceImageTags">
    <vt:lpwstr/>
  </property>
  <property fmtid="{D5CDD505-2E9C-101B-9397-08002B2CF9AE}" pid="10" name="_dlc_DocIdItemGuid">
    <vt:lpwstr>60ac04fa-7195-4cc1-9731-9a8e97afe4ac</vt:lpwstr>
  </property>
</Properties>
</file>